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3"/>
  </p:notesMasterIdLst>
  <p:sldIdLst>
    <p:sldId id="256" r:id="rId2"/>
  </p:sldIdLst>
  <p:sldSz cx="28800425" cy="4320063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478" userDrawn="1">
          <p15:clr>
            <a:srgbClr val="A4A3A4"/>
          </p15:clr>
        </p15:guide>
        <p15:guide id="2" pos="1728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621A"/>
    <a:srgbClr val="91B2E4"/>
    <a:srgbClr val="075AC5"/>
    <a:srgbClr val="3B2C78"/>
    <a:srgbClr val="777777"/>
    <a:srgbClr val="E46D2B"/>
    <a:srgbClr val="EBEBE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97"/>
    <p:restoredTop sz="96405"/>
  </p:normalViewPr>
  <p:slideViewPr>
    <p:cSldViewPr snapToGrid="0">
      <p:cViewPr varScale="1">
        <p:scale>
          <a:sx n="17" d="100"/>
          <a:sy n="17" d="100"/>
        </p:scale>
        <p:origin x="3690" y="84"/>
      </p:cViewPr>
      <p:guideLst>
        <p:guide orient="horz" pos="20478"/>
        <p:guide pos="1728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50436C-07D5-41E2-B9F3-21BE11A70AC0}" type="datetimeFigureOut">
              <a:rPr lang="nl-BE" smtClean="0"/>
              <a:t>11/12/2025</a:t>
            </a:fld>
            <a:endParaRPr lang="nl-BE"/>
          </a:p>
        </p:txBody>
      </p:sp>
      <p:sp>
        <p:nvSpPr>
          <p:cNvPr id="4" name="Tijdelijke aanduiding voor dia-afbeelding 3"/>
          <p:cNvSpPr>
            <a:spLocks noGrp="1" noRot="1" noChangeAspect="1"/>
          </p:cNvSpPr>
          <p:nvPr>
            <p:ph type="sldImg" idx="2"/>
          </p:nvPr>
        </p:nvSpPr>
        <p:spPr>
          <a:xfrm>
            <a:off x="2400300" y="1143000"/>
            <a:ext cx="2057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02C4E09-D7CD-423E-8445-4094150F3A75}" type="slidenum">
              <a:rPr lang="nl-BE" smtClean="0"/>
              <a:t>‹nr.›</a:t>
            </a:fld>
            <a:endParaRPr lang="nl-BE"/>
          </a:p>
        </p:txBody>
      </p:sp>
    </p:spTree>
    <p:extLst>
      <p:ext uri="{BB962C8B-B14F-4D97-AF65-F5344CB8AC3E}">
        <p14:creationId xmlns:p14="http://schemas.microsoft.com/office/powerpoint/2010/main" val="12753729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002C4E09-D7CD-423E-8445-4094150F3A75}" type="slidenum">
              <a:rPr lang="nl-BE" smtClean="0"/>
              <a:t>1</a:t>
            </a:fld>
            <a:endParaRPr lang="nl-BE"/>
          </a:p>
        </p:txBody>
      </p:sp>
    </p:spTree>
    <p:extLst>
      <p:ext uri="{BB962C8B-B14F-4D97-AF65-F5344CB8AC3E}">
        <p14:creationId xmlns:p14="http://schemas.microsoft.com/office/powerpoint/2010/main" val="11312927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2160032" y="7070108"/>
            <a:ext cx="24480361" cy="15040222"/>
          </a:xfrm>
        </p:spPr>
        <p:txBody>
          <a:bodyPr anchor="b"/>
          <a:lstStyle>
            <a:lvl1pPr algn="ctr">
              <a:defRPr sz="18898"/>
            </a:lvl1pPr>
          </a:lstStyle>
          <a:p>
            <a:r>
              <a:rPr lang="nl-NL"/>
              <a:t>Klik om stijl te bewerken</a:t>
            </a:r>
            <a:endParaRPr lang="en-US" dirty="0"/>
          </a:p>
        </p:txBody>
      </p:sp>
      <p:sp>
        <p:nvSpPr>
          <p:cNvPr id="3" name="Subtitle 2"/>
          <p:cNvSpPr>
            <a:spLocks noGrp="1"/>
          </p:cNvSpPr>
          <p:nvPr>
            <p:ph type="subTitle" idx="1"/>
          </p:nvPr>
        </p:nvSpPr>
        <p:spPr>
          <a:xfrm>
            <a:off x="3600053" y="22690338"/>
            <a:ext cx="21600319" cy="10430151"/>
          </a:xfrm>
        </p:spPr>
        <p:txBody>
          <a:bodyPr/>
          <a:lstStyle>
            <a:lvl1pPr marL="0" indent="0" algn="ctr">
              <a:buNone/>
              <a:defRPr sz="7559"/>
            </a:lvl1pPr>
            <a:lvl2pPr marL="1440043" indent="0" algn="ctr">
              <a:buNone/>
              <a:defRPr sz="6299"/>
            </a:lvl2pPr>
            <a:lvl3pPr marL="2880086" indent="0" algn="ctr">
              <a:buNone/>
              <a:defRPr sz="5669"/>
            </a:lvl3pPr>
            <a:lvl4pPr marL="4320129" indent="0" algn="ctr">
              <a:buNone/>
              <a:defRPr sz="5040"/>
            </a:lvl4pPr>
            <a:lvl5pPr marL="5760171" indent="0" algn="ctr">
              <a:buNone/>
              <a:defRPr sz="5040"/>
            </a:lvl5pPr>
            <a:lvl6pPr marL="7200214" indent="0" algn="ctr">
              <a:buNone/>
              <a:defRPr sz="5040"/>
            </a:lvl6pPr>
            <a:lvl7pPr marL="8640257" indent="0" algn="ctr">
              <a:buNone/>
              <a:defRPr sz="5040"/>
            </a:lvl7pPr>
            <a:lvl8pPr marL="10080300" indent="0" algn="ctr">
              <a:buNone/>
              <a:defRPr sz="5040"/>
            </a:lvl8pPr>
            <a:lvl9pPr marL="11520343" indent="0" algn="ctr">
              <a:buNone/>
              <a:defRPr sz="5040"/>
            </a:lvl9pPr>
          </a:lstStyle>
          <a:p>
            <a:r>
              <a:rPr lang="nl-NL"/>
              <a:t>Klikken om de ondertitelstijl van het model te bewerken</a:t>
            </a:r>
            <a:endParaRPr lang="en-US" dirty="0"/>
          </a:p>
        </p:txBody>
      </p:sp>
      <p:sp>
        <p:nvSpPr>
          <p:cNvPr id="4" name="Date Placeholder 3"/>
          <p:cNvSpPr>
            <a:spLocks noGrp="1"/>
          </p:cNvSpPr>
          <p:nvPr>
            <p:ph type="dt" sz="half" idx="10"/>
          </p:nvPr>
        </p:nvSpPr>
        <p:spPr/>
        <p:txBody>
          <a:bodyPr/>
          <a:lstStyle/>
          <a:p>
            <a:fld id="{6BFFD7CE-DE79-F643-8F0E-3A9FEDC5FCAC}" type="datetimeFigureOut">
              <a:rPr lang="nl-BE" smtClean="0"/>
              <a:t>11/12/2025</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7E7067CA-F3F9-774A-A2CB-0DA6FC30F5A6}" type="slidenum">
              <a:rPr lang="nl-BE" smtClean="0"/>
              <a:t>‹nr.›</a:t>
            </a:fld>
            <a:endParaRPr lang="nl-BE"/>
          </a:p>
        </p:txBody>
      </p:sp>
    </p:spTree>
    <p:extLst>
      <p:ext uri="{BB962C8B-B14F-4D97-AF65-F5344CB8AC3E}">
        <p14:creationId xmlns:p14="http://schemas.microsoft.com/office/powerpoint/2010/main" val="16047899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6BFFD7CE-DE79-F643-8F0E-3A9FEDC5FCAC}" type="datetimeFigureOut">
              <a:rPr lang="nl-BE" smtClean="0"/>
              <a:t>11/12/2025</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7E7067CA-F3F9-774A-A2CB-0DA6FC30F5A6}" type="slidenum">
              <a:rPr lang="nl-BE" smtClean="0"/>
              <a:t>‹nr.›</a:t>
            </a:fld>
            <a:endParaRPr lang="nl-BE"/>
          </a:p>
        </p:txBody>
      </p:sp>
    </p:spTree>
    <p:extLst>
      <p:ext uri="{BB962C8B-B14F-4D97-AF65-F5344CB8AC3E}">
        <p14:creationId xmlns:p14="http://schemas.microsoft.com/office/powerpoint/2010/main" val="23809246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1965030" y="10770172"/>
            <a:ext cx="24840367" cy="17970262"/>
          </a:xfrm>
        </p:spPr>
        <p:txBody>
          <a:bodyPr anchor="b"/>
          <a:lstStyle>
            <a:lvl1pPr>
              <a:defRPr sz="18898"/>
            </a:lvl1pPr>
          </a:lstStyle>
          <a:p>
            <a:r>
              <a:rPr lang="nl-NL"/>
              <a:t>Klik om stijl te bewerken</a:t>
            </a:r>
            <a:endParaRPr lang="en-US" dirty="0"/>
          </a:p>
        </p:txBody>
      </p:sp>
      <p:sp>
        <p:nvSpPr>
          <p:cNvPr id="3" name="Text Placeholder 2"/>
          <p:cNvSpPr>
            <a:spLocks noGrp="1"/>
          </p:cNvSpPr>
          <p:nvPr>
            <p:ph type="body" idx="1"/>
          </p:nvPr>
        </p:nvSpPr>
        <p:spPr>
          <a:xfrm>
            <a:off x="1965030" y="28910440"/>
            <a:ext cx="24840367" cy="9450136"/>
          </a:xfrm>
        </p:spPr>
        <p:txBody>
          <a:bodyPr/>
          <a:lstStyle>
            <a:lvl1pPr marL="0" indent="0">
              <a:buNone/>
              <a:defRPr sz="7559">
                <a:solidFill>
                  <a:schemeClr val="tx1"/>
                </a:solidFill>
              </a:defRPr>
            </a:lvl1pPr>
            <a:lvl2pPr marL="1440043" indent="0">
              <a:buNone/>
              <a:defRPr sz="6299">
                <a:solidFill>
                  <a:schemeClr val="tx1">
                    <a:tint val="75000"/>
                  </a:schemeClr>
                </a:solidFill>
              </a:defRPr>
            </a:lvl2pPr>
            <a:lvl3pPr marL="2880086" indent="0">
              <a:buNone/>
              <a:defRPr sz="5669">
                <a:solidFill>
                  <a:schemeClr val="tx1">
                    <a:tint val="75000"/>
                  </a:schemeClr>
                </a:solidFill>
              </a:defRPr>
            </a:lvl3pPr>
            <a:lvl4pPr marL="4320129" indent="0">
              <a:buNone/>
              <a:defRPr sz="5040">
                <a:solidFill>
                  <a:schemeClr val="tx1">
                    <a:tint val="75000"/>
                  </a:schemeClr>
                </a:solidFill>
              </a:defRPr>
            </a:lvl4pPr>
            <a:lvl5pPr marL="5760171" indent="0">
              <a:buNone/>
              <a:defRPr sz="5040">
                <a:solidFill>
                  <a:schemeClr val="tx1">
                    <a:tint val="75000"/>
                  </a:schemeClr>
                </a:solidFill>
              </a:defRPr>
            </a:lvl5pPr>
            <a:lvl6pPr marL="7200214" indent="0">
              <a:buNone/>
              <a:defRPr sz="5040">
                <a:solidFill>
                  <a:schemeClr val="tx1">
                    <a:tint val="75000"/>
                  </a:schemeClr>
                </a:solidFill>
              </a:defRPr>
            </a:lvl6pPr>
            <a:lvl7pPr marL="8640257" indent="0">
              <a:buNone/>
              <a:defRPr sz="5040">
                <a:solidFill>
                  <a:schemeClr val="tx1">
                    <a:tint val="75000"/>
                  </a:schemeClr>
                </a:solidFill>
              </a:defRPr>
            </a:lvl7pPr>
            <a:lvl8pPr marL="10080300" indent="0">
              <a:buNone/>
              <a:defRPr sz="5040">
                <a:solidFill>
                  <a:schemeClr val="tx1">
                    <a:tint val="75000"/>
                  </a:schemeClr>
                </a:solidFill>
              </a:defRPr>
            </a:lvl8pPr>
            <a:lvl9pPr marL="11520343" indent="0">
              <a:buNone/>
              <a:defRPr sz="5040">
                <a:solidFill>
                  <a:schemeClr val="tx1">
                    <a:tint val="75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fld id="{6BFFD7CE-DE79-F643-8F0E-3A9FEDC5FCAC}" type="datetimeFigureOut">
              <a:rPr lang="nl-BE" smtClean="0"/>
              <a:t>11/12/2025</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7E7067CA-F3F9-774A-A2CB-0DA6FC30F5A6}" type="slidenum">
              <a:rPr lang="nl-BE" smtClean="0"/>
              <a:t>‹nr.›</a:t>
            </a:fld>
            <a:endParaRPr lang="nl-BE"/>
          </a:p>
        </p:txBody>
      </p:sp>
    </p:spTree>
    <p:extLst>
      <p:ext uri="{BB962C8B-B14F-4D97-AF65-F5344CB8AC3E}">
        <p14:creationId xmlns:p14="http://schemas.microsoft.com/office/powerpoint/2010/main" val="31102515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sz="half" idx="1"/>
          </p:nvPr>
        </p:nvSpPr>
        <p:spPr>
          <a:xfrm>
            <a:off x="1980029" y="11500170"/>
            <a:ext cx="12240181" cy="2741040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Content Placeholder 3"/>
          <p:cNvSpPr>
            <a:spLocks noGrp="1"/>
          </p:cNvSpPr>
          <p:nvPr>
            <p:ph sz="half" idx="2"/>
          </p:nvPr>
        </p:nvSpPr>
        <p:spPr>
          <a:xfrm>
            <a:off x="14580215" y="11500170"/>
            <a:ext cx="12240181" cy="2741040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Date Placeholder 4"/>
          <p:cNvSpPr>
            <a:spLocks noGrp="1"/>
          </p:cNvSpPr>
          <p:nvPr>
            <p:ph type="dt" sz="half" idx="10"/>
          </p:nvPr>
        </p:nvSpPr>
        <p:spPr/>
        <p:txBody>
          <a:bodyPr/>
          <a:lstStyle/>
          <a:p>
            <a:fld id="{6BFFD7CE-DE79-F643-8F0E-3A9FEDC5FCAC}" type="datetimeFigureOut">
              <a:rPr lang="nl-BE" smtClean="0"/>
              <a:t>11/12/2025</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7E7067CA-F3F9-774A-A2CB-0DA6FC30F5A6}" type="slidenum">
              <a:rPr lang="nl-BE" smtClean="0"/>
              <a:t>‹nr.›</a:t>
            </a:fld>
            <a:endParaRPr lang="nl-BE"/>
          </a:p>
        </p:txBody>
      </p:sp>
    </p:spTree>
    <p:extLst>
      <p:ext uri="{BB962C8B-B14F-4D97-AF65-F5344CB8AC3E}">
        <p14:creationId xmlns:p14="http://schemas.microsoft.com/office/powerpoint/2010/main" val="3183884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a:xfrm>
            <a:off x="1983780" y="2300044"/>
            <a:ext cx="24840367" cy="8350126"/>
          </a:xfrm>
        </p:spPr>
        <p:txBody>
          <a:bodyPr/>
          <a:lstStyle/>
          <a:p>
            <a:r>
              <a:rPr lang="nl-NL"/>
              <a:t>Klik om stijl te bewerken</a:t>
            </a:r>
            <a:endParaRPr lang="en-US" dirty="0"/>
          </a:p>
        </p:txBody>
      </p:sp>
      <p:sp>
        <p:nvSpPr>
          <p:cNvPr id="3" name="Text Placeholder 2"/>
          <p:cNvSpPr>
            <a:spLocks noGrp="1"/>
          </p:cNvSpPr>
          <p:nvPr>
            <p:ph type="body" idx="1"/>
          </p:nvPr>
        </p:nvSpPr>
        <p:spPr>
          <a:xfrm>
            <a:off x="1983784" y="10590160"/>
            <a:ext cx="12183928" cy="5190073"/>
          </a:xfrm>
        </p:spPr>
        <p:txBody>
          <a:bodyPr anchor="b"/>
          <a:lstStyle>
            <a:lvl1pPr marL="0" indent="0">
              <a:buNone/>
              <a:defRPr sz="7559" b="1"/>
            </a:lvl1pPr>
            <a:lvl2pPr marL="1440043" indent="0">
              <a:buNone/>
              <a:defRPr sz="6299" b="1"/>
            </a:lvl2pPr>
            <a:lvl3pPr marL="2880086" indent="0">
              <a:buNone/>
              <a:defRPr sz="5669" b="1"/>
            </a:lvl3pPr>
            <a:lvl4pPr marL="4320129" indent="0">
              <a:buNone/>
              <a:defRPr sz="5040" b="1"/>
            </a:lvl4pPr>
            <a:lvl5pPr marL="5760171" indent="0">
              <a:buNone/>
              <a:defRPr sz="5040" b="1"/>
            </a:lvl5pPr>
            <a:lvl6pPr marL="7200214" indent="0">
              <a:buNone/>
              <a:defRPr sz="5040" b="1"/>
            </a:lvl6pPr>
            <a:lvl7pPr marL="8640257" indent="0">
              <a:buNone/>
              <a:defRPr sz="5040" b="1"/>
            </a:lvl7pPr>
            <a:lvl8pPr marL="10080300" indent="0">
              <a:buNone/>
              <a:defRPr sz="5040" b="1"/>
            </a:lvl8pPr>
            <a:lvl9pPr marL="11520343" indent="0">
              <a:buNone/>
              <a:defRPr sz="5040" b="1"/>
            </a:lvl9pPr>
          </a:lstStyle>
          <a:p>
            <a:pPr lvl="0"/>
            <a:r>
              <a:rPr lang="nl-NL"/>
              <a:t>Klikken om de tekststijl van het model te bewerken</a:t>
            </a:r>
          </a:p>
        </p:txBody>
      </p:sp>
      <p:sp>
        <p:nvSpPr>
          <p:cNvPr id="4" name="Content Placeholder 3"/>
          <p:cNvSpPr>
            <a:spLocks noGrp="1"/>
          </p:cNvSpPr>
          <p:nvPr>
            <p:ph sz="half" idx="2"/>
          </p:nvPr>
        </p:nvSpPr>
        <p:spPr>
          <a:xfrm>
            <a:off x="1983784" y="15780233"/>
            <a:ext cx="12183928" cy="23210346"/>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14580217" y="10590160"/>
            <a:ext cx="12243932" cy="5190073"/>
          </a:xfrm>
        </p:spPr>
        <p:txBody>
          <a:bodyPr anchor="b"/>
          <a:lstStyle>
            <a:lvl1pPr marL="0" indent="0">
              <a:buNone/>
              <a:defRPr sz="7559" b="1"/>
            </a:lvl1pPr>
            <a:lvl2pPr marL="1440043" indent="0">
              <a:buNone/>
              <a:defRPr sz="6299" b="1"/>
            </a:lvl2pPr>
            <a:lvl3pPr marL="2880086" indent="0">
              <a:buNone/>
              <a:defRPr sz="5669" b="1"/>
            </a:lvl3pPr>
            <a:lvl4pPr marL="4320129" indent="0">
              <a:buNone/>
              <a:defRPr sz="5040" b="1"/>
            </a:lvl4pPr>
            <a:lvl5pPr marL="5760171" indent="0">
              <a:buNone/>
              <a:defRPr sz="5040" b="1"/>
            </a:lvl5pPr>
            <a:lvl6pPr marL="7200214" indent="0">
              <a:buNone/>
              <a:defRPr sz="5040" b="1"/>
            </a:lvl6pPr>
            <a:lvl7pPr marL="8640257" indent="0">
              <a:buNone/>
              <a:defRPr sz="5040" b="1"/>
            </a:lvl7pPr>
            <a:lvl8pPr marL="10080300" indent="0">
              <a:buNone/>
              <a:defRPr sz="5040" b="1"/>
            </a:lvl8pPr>
            <a:lvl9pPr marL="11520343" indent="0">
              <a:buNone/>
              <a:defRPr sz="5040" b="1"/>
            </a:lvl9pPr>
          </a:lstStyle>
          <a:p>
            <a:pPr lvl="0"/>
            <a:r>
              <a:rPr lang="nl-NL"/>
              <a:t>Klikken om de tekststijl van het model te bewerken</a:t>
            </a:r>
          </a:p>
        </p:txBody>
      </p:sp>
      <p:sp>
        <p:nvSpPr>
          <p:cNvPr id="6" name="Content Placeholder 5"/>
          <p:cNvSpPr>
            <a:spLocks noGrp="1"/>
          </p:cNvSpPr>
          <p:nvPr>
            <p:ph sz="quarter" idx="4"/>
          </p:nvPr>
        </p:nvSpPr>
        <p:spPr>
          <a:xfrm>
            <a:off x="14580217" y="15780233"/>
            <a:ext cx="12243932" cy="23210346"/>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6"/>
          <p:cNvSpPr>
            <a:spLocks noGrp="1"/>
          </p:cNvSpPr>
          <p:nvPr>
            <p:ph type="dt" sz="half" idx="10"/>
          </p:nvPr>
        </p:nvSpPr>
        <p:spPr/>
        <p:txBody>
          <a:bodyPr/>
          <a:lstStyle/>
          <a:p>
            <a:fld id="{6BFFD7CE-DE79-F643-8F0E-3A9FEDC5FCAC}" type="datetimeFigureOut">
              <a:rPr lang="nl-BE" smtClean="0"/>
              <a:t>11/12/2025</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7E7067CA-F3F9-774A-A2CB-0DA6FC30F5A6}" type="slidenum">
              <a:rPr lang="nl-BE" smtClean="0"/>
              <a:t>‹nr.›</a:t>
            </a:fld>
            <a:endParaRPr lang="nl-BE"/>
          </a:p>
        </p:txBody>
      </p:sp>
    </p:spTree>
    <p:extLst>
      <p:ext uri="{BB962C8B-B14F-4D97-AF65-F5344CB8AC3E}">
        <p14:creationId xmlns:p14="http://schemas.microsoft.com/office/powerpoint/2010/main" val="36230121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Date Placeholder 2"/>
          <p:cNvSpPr>
            <a:spLocks noGrp="1"/>
          </p:cNvSpPr>
          <p:nvPr>
            <p:ph type="dt" sz="half" idx="10"/>
          </p:nvPr>
        </p:nvSpPr>
        <p:spPr/>
        <p:txBody>
          <a:bodyPr/>
          <a:lstStyle/>
          <a:p>
            <a:fld id="{6BFFD7CE-DE79-F643-8F0E-3A9FEDC5FCAC}" type="datetimeFigureOut">
              <a:rPr lang="nl-BE" smtClean="0"/>
              <a:t>11/12/2025</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7E7067CA-F3F9-774A-A2CB-0DA6FC30F5A6}" type="slidenum">
              <a:rPr lang="nl-BE" smtClean="0"/>
              <a:t>‹nr.›</a:t>
            </a:fld>
            <a:endParaRPr lang="nl-BE"/>
          </a:p>
        </p:txBody>
      </p:sp>
    </p:spTree>
    <p:extLst>
      <p:ext uri="{BB962C8B-B14F-4D97-AF65-F5344CB8AC3E}">
        <p14:creationId xmlns:p14="http://schemas.microsoft.com/office/powerpoint/2010/main" val="38661256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FFD7CE-DE79-F643-8F0E-3A9FEDC5FCAC}" type="datetimeFigureOut">
              <a:rPr lang="nl-BE" smtClean="0"/>
              <a:t>11/12/2025</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7E7067CA-F3F9-774A-A2CB-0DA6FC30F5A6}" type="slidenum">
              <a:rPr lang="nl-BE" smtClean="0"/>
              <a:t>‹nr.›</a:t>
            </a:fld>
            <a:endParaRPr lang="nl-BE"/>
          </a:p>
        </p:txBody>
      </p:sp>
    </p:spTree>
    <p:extLst>
      <p:ext uri="{BB962C8B-B14F-4D97-AF65-F5344CB8AC3E}">
        <p14:creationId xmlns:p14="http://schemas.microsoft.com/office/powerpoint/2010/main" val="2556269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1983780" y="2880042"/>
            <a:ext cx="9288887" cy="10080149"/>
          </a:xfrm>
        </p:spPr>
        <p:txBody>
          <a:bodyPr anchor="b"/>
          <a:lstStyle>
            <a:lvl1pPr>
              <a:defRPr sz="10079"/>
            </a:lvl1pPr>
          </a:lstStyle>
          <a:p>
            <a:r>
              <a:rPr lang="nl-NL"/>
              <a:t>Klik om stijl te bewerken</a:t>
            </a:r>
            <a:endParaRPr lang="en-US" dirty="0"/>
          </a:p>
        </p:txBody>
      </p:sp>
      <p:sp>
        <p:nvSpPr>
          <p:cNvPr id="3" name="Content Placeholder 2"/>
          <p:cNvSpPr>
            <a:spLocks noGrp="1"/>
          </p:cNvSpPr>
          <p:nvPr>
            <p:ph idx="1"/>
          </p:nvPr>
        </p:nvSpPr>
        <p:spPr>
          <a:xfrm>
            <a:off x="12243932" y="6220102"/>
            <a:ext cx="14580215" cy="30700453"/>
          </a:xfrm>
        </p:spPr>
        <p:txBody>
          <a:bodyPr/>
          <a:lstStyle>
            <a:lvl1pPr>
              <a:defRPr sz="10079"/>
            </a:lvl1pPr>
            <a:lvl2pPr>
              <a:defRPr sz="8819"/>
            </a:lvl2pPr>
            <a:lvl3pPr>
              <a:defRPr sz="7559"/>
            </a:lvl3pPr>
            <a:lvl4pPr>
              <a:defRPr sz="6299"/>
            </a:lvl4pPr>
            <a:lvl5pPr>
              <a:defRPr sz="6299"/>
            </a:lvl5pPr>
            <a:lvl6pPr>
              <a:defRPr sz="6299"/>
            </a:lvl6pPr>
            <a:lvl7pPr>
              <a:defRPr sz="6299"/>
            </a:lvl7pPr>
            <a:lvl8pPr>
              <a:defRPr sz="6299"/>
            </a:lvl8pPr>
            <a:lvl9pPr>
              <a:defRPr sz="6299"/>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a:off x="1983780" y="12960191"/>
            <a:ext cx="9288887" cy="24010358"/>
          </a:xfrm>
        </p:spPr>
        <p:txBody>
          <a:bodyPr/>
          <a:lstStyle>
            <a:lvl1pPr marL="0" indent="0">
              <a:buNone/>
              <a:defRPr sz="5040"/>
            </a:lvl1pPr>
            <a:lvl2pPr marL="1440043" indent="0">
              <a:buNone/>
              <a:defRPr sz="4410"/>
            </a:lvl2pPr>
            <a:lvl3pPr marL="2880086" indent="0">
              <a:buNone/>
              <a:defRPr sz="3780"/>
            </a:lvl3pPr>
            <a:lvl4pPr marL="4320129" indent="0">
              <a:buNone/>
              <a:defRPr sz="3150"/>
            </a:lvl4pPr>
            <a:lvl5pPr marL="5760171" indent="0">
              <a:buNone/>
              <a:defRPr sz="3150"/>
            </a:lvl5pPr>
            <a:lvl6pPr marL="7200214" indent="0">
              <a:buNone/>
              <a:defRPr sz="3150"/>
            </a:lvl6pPr>
            <a:lvl7pPr marL="8640257" indent="0">
              <a:buNone/>
              <a:defRPr sz="3150"/>
            </a:lvl7pPr>
            <a:lvl8pPr marL="10080300" indent="0">
              <a:buNone/>
              <a:defRPr sz="3150"/>
            </a:lvl8pPr>
            <a:lvl9pPr marL="11520343" indent="0">
              <a:buNone/>
              <a:defRPr sz="315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6BFFD7CE-DE79-F643-8F0E-3A9FEDC5FCAC}" type="datetimeFigureOut">
              <a:rPr lang="nl-BE" smtClean="0"/>
              <a:t>11/12/2025</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7E7067CA-F3F9-774A-A2CB-0DA6FC30F5A6}" type="slidenum">
              <a:rPr lang="nl-BE" smtClean="0"/>
              <a:t>‹nr.›</a:t>
            </a:fld>
            <a:endParaRPr lang="nl-BE"/>
          </a:p>
        </p:txBody>
      </p:sp>
    </p:spTree>
    <p:extLst>
      <p:ext uri="{BB962C8B-B14F-4D97-AF65-F5344CB8AC3E}">
        <p14:creationId xmlns:p14="http://schemas.microsoft.com/office/powerpoint/2010/main" val="26586809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1983780" y="2880042"/>
            <a:ext cx="9288887" cy="10080149"/>
          </a:xfrm>
        </p:spPr>
        <p:txBody>
          <a:bodyPr anchor="b"/>
          <a:lstStyle>
            <a:lvl1pPr>
              <a:defRPr sz="10079"/>
            </a:lvl1pPr>
          </a:lstStyle>
          <a:p>
            <a:r>
              <a:rPr lang="nl-NL"/>
              <a:t>Klik om stijl te bewerken</a:t>
            </a:r>
            <a:endParaRPr lang="en-US" dirty="0"/>
          </a:p>
        </p:txBody>
      </p:sp>
      <p:sp>
        <p:nvSpPr>
          <p:cNvPr id="3" name="Picture Placeholder 2"/>
          <p:cNvSpPr>
            <a:spLocks noGrp="1" noChangeAspect="1"/>
          </p:cNvSpPr>
          <p:nvPr>
            <p:ph type="pic" idx="1"/>
          </p:nvPr>
        </p:nvSpPr>
        <p:spPr>
          <a:xfrm>
            <a:off x="12243932" y="6220102"/>
            <a:ext cx="14580215" cy="30700453"/>
          </a:xfrm>
        </p:spPr>
        <p:txBody>
          <a:bodyPr anchor="t"/>
          <a:lstStyle>
            <a:lvl1pPr marL="0" indent="0">
              <a:buNone/>
              <a:defRPr sz="10079"/>
            </a:lvl1pPr>
            <a:lvl2pPr marL="1440043" indent="0">
              <a:buNone/>
              <a:defRPr sz="8819"/>
            </a:lvl2pPr>
            <a:lvl3pPr marL="2880086" indent="0">
              <a:buNone/>
              <a:defRPr sz="7559"/>
            </a:lvl3pPr>
            <a:lvl4pPr marL="4320129" indent="0">
              <a:buNone/>
              <a:defRPr sz="6299"/>
            </a:lvl4pPr>
            <a:lvl5pPr marL="5760171" indent="0">
              <a:buNone/>
              <a:defRPr sz="6299"/>
            </a:lvl5pPr>
            <a:lvl6pPr marL="7200214" indent="0">
              <a:buNone/>
              <a:defRPr sz="6299"/>
            </a:lvl6pPr>
            <a:lvl7pPr marL="8640257" indent="0">
              <a:buNone/>
              <a:defRPr sz="6299"/>
            </a:lvl7pPr>
            <a:lvl8pPr marL="10080300" indent="0">
              <a:buNone/>
              <a:defRPr sz="6299"/>
            </a:lvl8pPr>
            <a:lvl9pPr marL="11520343" indent="0">
              <a:buNone/>
              <a:defRPr sz="6299"/>
            </a:lvl9pPr>
          </a:lstStyle>
          <a:p>
            <a:r>
              <a:rPr lang="nl-NL" dirty="0"/>
              <a:t>Klik op het pictogram als u een afbeelding wilt toevoegen</a:t>
            </a:r>
            <a:endParaRPr lang="en-US" dirty="0"/>
          </a:p>
        </p:txBody>
      </p:sp>
      <p:sp>
        <p:nvSpPr>
          <p:cNvPr id="4" name="Text Placeholder 3"/>
          <p:cNvSpPr>
            <a:spLocks noGrp="1"/>
          </p:cNvSpPr>
          <p:nvPr>
            <p:ph type="body" sz="half" idx="2"/>
          </p:nvPr>
        </p:nvSpPr>
        <p:spPr>
          <a:xfrm>
            <a:off x="1983780" y="12960191"/>
            <a:ext cx="9288887" cy="24010358"/>
          </a:xfrm>
        </p:spPr>
        <p:txBody>
          <a:bodyPr/>
          <a:lstStyle>
            <a:lvl1pPr marL="0" indent="0">
              <a:buNone/>
              <a:defRPr sz="5040"/>
            </a:lvl1pPr>
            <a:lvl2pPr marL="1440043" indent="0">
              <a:buNone/>
              <a:defRPr sz="4410"/>
            </a:lvl2pPr>
            <a:lvl3pPr marL="2880086" indent="0">
              <a:buNone/>
              <a:defRPr sz="3780"/>
            </a:lvl3pPr>
            <a:lvl4pPr marL="4320129" indent="0">
              <a:buNone/>
              <a:defRPr sz="3150"/>
            </a:lvl4pPr>
            <a:lvl5pPr marL="5760171" indent="0">
              <a:buNone/>
              <a:defRPr sz="3150"/>
            </a:lvl5pPr>
            <a:lvl6pPr marL="7200214" indent="0">
              <a:buNone/>
              <a:defRPr sz="3150"/>
            </a:lvl6pPr>
            <a:lvl7pPr marL="8640257" indent="0">
              <a:buNone/>
              <a:defRPr sz="3150"/>
            </a:lvl7pPr>
            <a:lvl8pPr marL="10080300" indent="0">
              <a:buNone/>
              <a:defRPr sz="3150"/>
            </a:lvl8pPr>
            <a:lvl9pPr marL="11520343" indent="0">
              <a:buNone/>
              <a:defRPr sz="315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6BFFD7CE-DE79-F643-8F0E-3A9FEDC5FCAC}" type="datetimeFigureOut">
              <a:rPr lang="nl-BE" smtClean="0"/>
              <a:t>11/12/2025</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7E7067CA-F3F9-774A-A2CB-0DA6FC30F5A6}" type="slidenum">
              <a:rPr lang="nl-BE" smtClean="0"/>
              <a:t>‹nr.›</a:t>
            </a:fld>
            <a:endParaRPr lang="nl-BE"/>
          </a:p>
        </p:txBody>
      </p:sp>
    </p:spTree>
    <p:extLst>
      <p:ext uri="{BB962C8B-B14F-4D97-AF65-F5344CB8AC3E}">
        <p14:creationId xmlns:p14="http://schemas.microsoft.com/office/powerpoint/2010/main" val="16068528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Vertical Text Placeholder 2"/>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6BFFD7CE-DE79-F643-8F0E-3A9FEDC5FCAC}" type="datetimeFigureOut">
              <a:rPr lang="nl-BE" smtClean="0"/>
              <a:t>11/12/2025</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7E7067CA-F3F9-774A-A2CB-0DA6FC30F5A6}" type="slidenum">
              <a:rPr lang="nl-BE" smtClean="0"/>
              <a:t>‹nr.›</a:t>
            </a:fld>
            <a:endParaRPr lang="nl-BE"/>
          </a:p>
        </p:txBody>
      </p:sp>
    </p:spTree>
    <p:extLst>
      <p:ext uri="{BB962C8B-B14F-4D97-AF65-F5344CB8AC3E}">
        <p14:creationId xmlns:p14="http://schemas.microsoft.com/office/powerpoint/2010/main" val="4268011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0610306" y="2300034"/>
            <a:ext cx="6210092" cy="36610544"/>
          </a:xfrm>
        </p:spPr>
        <p:txBody>
          <a:bodyPr vert="eaVert"/>
          <a:lstStyle/>
          <a:p>
            <a:r>
              <a:rPr lang="nl-NL"/>
              <a:t>Klik om stijl te bewerken</a:t>
            </a:r>
            <a:endParaRPr lang="en-US" dirty="0"/>
          </a:p>
        </p:txBody>
      </p:sp>
      <p:sp>
        <p:nvSpPr>
          <p:cNvPr id="3" name="Vertical Text Placeholder 2"/>
          <p:cNvSpPr>
            <a:spLocks noGrp="1"/>
          </p:cNvSpPr>
          <p:nvPr>
            <p:ph type="body" orient="vert" idx="1"/>
          </p:nvPr>
        </p:nvSpPr>
        <p:spPr>
          <a:xfrm>
            <a:off x="1980031" y="2300034"/>
            <a:ext cx="18270270" cy="36610544"/>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6BFFD7CE-DE79-F643-8F0E-3A9FEDC5FCAC}" type="datetimeFigureOut">
              <a:rPr lang="nl-BE" smtClean="0"/>
              <a:t>11/12/2025</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7E7067CA-F3F9-774A-A2CB-0DA6FC30F5A6}" type="slidenum">
              <a:rPr lang="nl-BE" smtClean="0"/>
              <a:t>‹nr.›</a:t>
            </a:fld>
            <a:endParaRPr lang="nl-BE"/>
          </a:p>
        </p:txBody>
      </p:sp>
    </p:spTree>
    <p:extLst>
      <p:ext uri="{BB962C8B-B14F-4D97-AF65-F5344CB8AC3E}">
        <p14:creationId xmlns:p14="http://schemas.microsoft.com/office/powerpoint/2010/main" val="35643407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980029" y="2300044"/>
            <a:ext cx="24840367" cy="8350126"/>
          </a:xfrm>
          <a:prstGeom prst="rect">
            <a:avLst/>
          </a:prstGeom>
        </p:spPr>
        <p:txBody>
          <a:bodyPr vert="horz" lIns="91440" tIns="45720" rIns="91440" bIns="45720" rtlCol="0" anchor="ctr">
            <a:normAutofit/>
          </a:bodyPr>
          <a:lstStyle/>
          <a:p>
            <a:r>
              <a:rPr lang="nl-NL"/>
              <a:t>Klik om stijl te bewerken</a:t>
            </a:r>
            <a:endParaRPr lang="en-US" dirty="0"/>
          </a:p>
        </p:txBody>
      </p:sp>
      <p:sp>
        <p:nvSpPr>
          <p:cNvPr id="3" name="Text Placeholder 2"/>
          <p:cNvSpPr>
            <a:spLocks noGrp="1"/>
          </p:cNvSpPr>
          <p:nvPr>
            <p:ph type="body" idx="1"/>
          </p:nvPr>
        </p:nvSpPr>
        <p:spPr>
          <a:xfrm>
            <a:off x="1980029" y="11500170"/>
            <a:ext cx="24840367" cy="2741040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2"/>
          </p:nvPr>
        </p:nvSpPr>
        <p:spPr>
          <a:xfrm>
            <a:off x="1980029" y="40040601"/>
            <a:ext cx="6480096" cy="2300034"/>
          </a:xfrm>
          <a:prstGeom prst="rect">
            <a:avLst/>
          </a:prstGeom>
        </p:spPr>
        <p:txBody>
          <a:bodyPr vert="horz" lIns="91440" tIns="45720" rIns="91440" bIns="45720" rtlCol="0" anchor="ctr"/>
          <a:lstStyle>
            <a:lvl1pPr algn="l">
              <a:defRPr sz="3780">
                <a:solidFill>
                  <a:schemeClr val="tx1">
                    <a:tint val="75000"/>
                  </a:schemeClr>
                </a:solidFill>
              </a:defRPr>
            </a:lvl1pPr>
          </a:lstStyle>
          <a:p>
            <a:fld id="{6BFFD7CE-DE79-F643-8F0E-3A9FEDC5FCAC}" type="datetimeFigureOut">
              <a:rPr lang="nl-BE" smtClean="0"/>
              <a:t>11/12/2025</a:t>
            </a:fld>
            <a:endParaRPr lang="nl-BE"/>
          </a:p>
        </p:txBody>
      </p:sp>
      <p:sp>
        <p:nvSpPr>
          <p:cNvPr id="5" name="Footer Placeholder 4"/>
          <p:cNvSpPr>
            <a:spLocks noGrp="1"/>
          </p:cNvSpPr>
          <p:nvPr>
            <p:ph type="ftr" sz="quarter" idx="3"/>
          </p:nvPr>
        </p:nvSpPr>
        <p:spPr>
          <a:xfrm>
            <a:off x="9540141" y="40040601"/>
            <a:ext cx="9720143" cy="2300034"/>
          </a:xfrm>
          <a:prstGeom prst="rect">
            <a:avLst/>
          </a:prstGeom>
        </p:spPr>
        <p:txBody>
          <a:bodyPr vert="horz" lIns="91440" tIns="45720" rIns="91440" bIns="45720" rtlCol="0" anchor="ctr"/>
          <a:lstStyle>
            <a:lvl1pPr algn="ctr">
              <a:defRPr sz="378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20340300" y="40040601"/>
            <a:ext cx="6480096" cy="2300034"/>
          </a:xfrm>
          <a:prstGeom prst="rect">
            <a:avLst/>
          </a:prstGeom>
        </p:spPr>
        <p:txBody>
          <a:bodyPr vert="horz" lIns="91440" tIns="45720" rIns="91440" bIns="45720" rtlCol="0" anchor="ctr"/>
          <a:lstStyle>
            <a:lvl1pPr algn="r">
              <a:defRPr sz="3780">
                <a:solidFill>
                  <a:schemeClr val="tx1">
                    <a:tint val="75000"/>
                  </a:schemeClr>
                </a:solidFill>
              </a:defRPr>
            </a:lvl1pPr>
          </a:lstStyle>
          <a:p>
            <a:fld id="{7E7067CA-F3F9-774A-A2CB-0DA6FC30F5A6}" type="slidenum">
              <a:rPr lang="nl-BE" smtClean="0"/>
              <a:t>‹nr.›</a:t>
            </a:fld>
            <a:endParaRPr lang="nl-BE"/>
          </a:p>
        </p:txBody>
      </p:sp>
    </p:spTree>
    <p:extLst>
      <p:ext uri="{BB962C8B-B14F-4D97-AF65-F5344CB8AC3E}">
        <p14:creationId xmlns:p14="http://schemas.microsoft.com/office/powerpoint/2010/main" val="13058276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2880086" rtl="0" eaLnBrk="1" latinLnBrk="0" hangingPunct="1">
        <a:lnSpc>
          <a:spcPct val="90000"/>
        </a:lnSpc>
        <a:spcBef>
          <a:spcPct val="0"/>
        </a:spcBef>
        <a:buNone/>
        <a:defRPr sz="13859" kern="1200">
          <a:solidFill>
            <a:schemeClr val="tx1"/>
          </a:solidFill>
          <a:latin typeface="+mj-lt"/>
          <a:ea typeface="+mj-ea"/>
          <a:cs typeface="+mj-cs"/>
        </a:defRPr>
      </a:lvl1pPr>
    </p:titleStyle>
    <p:bodyStyle>
      <a:lvl1pPr marL="720021" indent="-720021" algn="l" defTabSz="2880086" rtl="0" eaLnBrk="1" latinLnBrk="0" hangingPunct="1">
        <a:lnSpc>
          <a:spcPct val="90000"/>
        </a:lnSpc>
        <a:spcBef>
          <a:spcPts val="3150"/>
        </a:spcBef>
        <a:buFont typeface="Arial" panose="020B0604020202020204" pitchFamily="34" charset="0"/>
        <a:buChar char="•"/>
        <a:defRPr sz="8819" kern="1200">
          <a:solidFill>
            <a:schemeClr val="tx1"/>
          </a:solidFill>
          <a:latin typeface="+mn-lt"/>
          <a:ea typeface="+mn-ea"/>
          <a:cs typeface="+mn-cs"/>
        </a:defRPr>
      </a:lvl1pPr>
      <a:lvl2pPr marL="2160064" indent="-720021" algn="l" defTabSz="2880086" rtl="0" eaLnBrk="1" latinLnBrk="0" hangingPunct="1">
        <a:lnSpc>
          <a:spcPct val="90000"/>
        </a:lnSpc>
        <a:spcBef>
          <a:spcPts val="1575"/>
        </a:spcBef>
        <a:buFont typeface="Arial" panose="020B0604020202020204" pitchFamily="34" charset="0"/>
        <a:buChar char="•"/>
        <a:defRPr sz="7559" kern="1200">
          <a:solidFill>
            <a:schemeClr val="tx1"/>
          </a:solidFill>
          <a:latin typeface="+mn-lt"/>
          <a:ea typeface="+mn-ea"/>
          <a:cs typeface="+mn-cs"/>
        </a:defRPr>
      </a:lvl2pPr>
      <a:lvl3pPr marL="3600107" indent="-720021" algn="l" defTabSz="2880086" rtl="0" eaLnBrk="1" latinLnBrk="0" hangingPunct="1">
        <a:lnSpc>
          <a:spcPct val="90000"/>
        </a:lnSpc>
        <a:spcBef>
          <a:spcPts val="1575"/>
        </a:spcBef>
        <a:buFont typeface="Arial" panose="020B0604020202020204" pitchFamily="34" charset="0"/>
        <a:buChar char="•"/>
        <a:defRPr sz="6299" kern="1200">
          <a:solidFill>
            <a:schemeClr val="tx1"/>
          </a:solidFill>
          <a:latin typeface="+mn-lt"/>
          <a:ea typeface="+mn-ea"/>
          <a:cs typeface="+mn-cs"/>
        </a:defRPr>
      </a:lvl3pPr>
      <a:lvl4pPr marL="5040150" indent="-720021" algn="l" defTabSz="2880086" rtl="0" eaLnBrk="1" latinLnBrk="0"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4pPr>
      <a:lvl5pPr marL="6480193" indent="-720021" algn="l" defTabSz="2880086" rtl="0" eaLnBrk="1" latinLnBrk="0"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5pPr>
      <a:lvl6pPr marL="7920236" indent="-720021" algn="l" defTabSz="2880086" rtl="0" eaLnBrk="1" latinLnBrk="0"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6pPr>
      <a:lvl7pPr marL="9360278" indent="-720021" algn="l" defTabSz="2880086" rtl="0" eaLnBrk="1" latinLnBrk="0"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7pPr>
      <a:lvl8pPr marL="10800321" indent="-720021" algn="l" defTabSz="2880086" rtl="0" eaLnBrk="1" latinLnBrk="0"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8pPr>
      <a:lvl9pPr marL="12240364" indent="-720021" algn="l" defTabSz="2880086" rtl="0" eaLnBrk="1" latinLnBrk="0"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9pPr>
    </p:bodyStyle>
    <p:otherStyle>
      <a:defPPr>
        <a:defRPr lang="en-US"/>
      </a:defPPr>
      <a:lvl1pPr marL="0" algn="l" defTabSz="2880086" rtl="0" eaLnBrk="1" latinLnBrk="0" hangingPunct="1">
        <a:defRPr sz="5669" kern="1200">
          <a:solidFill>
            <a:schemeClr val="tx1"/>
          </a:solidFill>
          <a:latin typeface="+mn-lt"/>
          <a:ea typeface="+mn-ea"/>
          <a:cs typeface="+mn-cs"/>
        </a:defRPr>
      </a:lvl1pPr>
      <a:lvl2pPr marL="1440043" algn="l" defTabSz="2880086" rtl="0" eaLnBrk="1" latinLnBrk="0" hangingPunct="1">
        <a:defRPr sz="5669" kern="1200">
          <a:solidFill>
            <a:schemeClr val="tx1"/>
          </a:solidFill>
          <a:latin typeface="+mn-lt"/>
          <a:ea typeface="+mn-ea"/>
          <a:cs typeface="+mn-cs"/>
        </a:defRPr>
      </a:lvl2pPr>
      <a:lvl3pPr marL="2880086" algn="l" defTabSz="2880086" rtl="0" eaLnBrk="1" latinLnBrk="0" hangingPunct="1">
        <a:defRPr sz="5669" kern="1200">
          <a:solidFill>
            <a:schemeClr val="tx1"/>
          </a:solidFill>
          <a:latin typeface="+mn-lt"/>
          <a:ea typeface="+mn-ea"/>
          <a:cs typeface="+mn-cs"/>
        </a:defRPr>
      </a:lvl3pPr>
      <a:lvl4pPr marL="4320129" algn="l" defTabSz="2880086" rtl="0" eaLnBrk="1" latinLnBrk="0" hangingPunct="1">
        <a:defRPr sz="5669" kern="1200">
          <a:solidFill>
            <a:schemeClr val="tx1"/>
          </a:solidFill>
          <a:latin typeface="+mn-lt"/>
          <a:ea typeface="+mn-ea"/>
          <a:cs typeface="+mn-cs"/>
        </a:defRPr>
      </a:lvl4pPr>
      <a:lvl5pPr marL="5760171" algn="l" defTabSz="2880086" rtl="0" eaLnBrk="1" latinLnBrk="0" hangingPunct="1">
        <a:defRPr sz="5669" kern="1200">
          <a:solidFill>
            <a:schemeClr val="tx1"/>
          </a:solidFill>
          <a:latin typeface="+mn-lt"/>
          <a:ea typeface="+mn-ea"/>
          <a:cs typeface="+mn-cs"/>
        </a:defRPr>
      </a:lvl5pPr>
      <a:lvl6pPr marL="7200214" algn="l" defTabSz="2880086" rtl="0" eaLnBrk="1" latinLnBrk="0" hangingPunct="1">
        <a:defRPr sz="5669" kern="1200">
          <a:solidFill>
            <a:schemeClr val="tx1"/>
          </a:solidFill>
          <a:latin typeface="+mn-lt"/>
          <a:ea typeface="+mn-ea"/>
          <a:cs typeface="+mn-cs"/>
        </a:defRPr>
      </a:lvl6pPr>
      <a:lvl7pPr marL="8640257" algn="l" defTabSz="2880086" rtl="0" eaLnBrk="1" latinLnBrk="0" hangingPunct="1">
        <a:defRPr sz="5669" kern="1200">
          <a:solidFill>
            <a:schemeClr val="tx1"/>
          </a:solidFill>
          <a:latin typeface="+mn-lt"/>
          <a:ea typeface="+mn-ea"/>
          <a:cs typeface="+mn-cs"/>
        </a:defRPr>
      </a:lvl7pPr>
      <a:lvl8pPr marL="10080300" algn="l" defTabSz="2880086" rtl="0" eaLnBrk="1" latinLnBrk="0" hangingPunct="1">
        <a:defRPr sz="5669" kern="1200">
          <a:solidFill>
            <a:schemeClr val="tx1"/>
          </a:solidFill>
          <a:latin typeface="+mn-lt"/>
          <a:ea typeface="+mn-ea"/>
          <a:cs typeface="+mn-cs"/>
        </a:defRPr>
      </a:lvl8pPr>
      <a:lvl9pPr marL="11520343" algn="l" defTabSz="2880086" rtl="0" eaLnBrk="1" latinLnBrk="0" hangingPunct="1">
        <a:defRPr sz="566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emf"/><Relationship Id="rId11" Type="http://schemas.openxmlformats.org/officeDocument/2006/relationships/image" Target="../media/image9.png"/><Relationship Id="rId5" Type="http://schemas.openxmlformats.org/officeDocument/2006/relationships/image" Target="../media/image3.sv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79F9F66E-C5DF-8B40-3E6B-B48FB6F116C6}"/>
              </a:ext>
            </a:extLst>
          </p:cNvPr>
          <p:cNvPicPr>
            <a:picLocks noChangeAspect="1"/>
          </p:cNvPicPr>
          <p:nvPr/>
        </p:nvPicPr>
        <p:blipFill rotWithShape="1">
          <a:blip r:embed="rId3"/>
          <a:srcRect l="19461" t="21173" r="31857" b="16618"/>
          <a:stretch/>
        </p:blipFill>
        <p:spPr>
          <a:xfrm>
            <a:off x="12992913" y="40134624"/>
            <a:ext cx="3870690" cy="2967726"/>
          </a:xfrm>
          <a:prstGeom prst="rect">
            <a:avLst/>
          </a:prstGeom>
        </p:spPr>
      </p:pic>
      <p:pic>
        <p:nvPicPr>
          <p:cNvPr id="11" name="Graphic 10">
            <a:extLst>
              <a:ext uri="{FF2B5EF4-FFF2-40B4-BE49-F238E27FC236}">
                <a16:creationId xmlns:a16="http://schemas.microsoft.com/office/drawing/2014/main" id="{C27ED7C9-2B35-4151-940E-D226132EDD5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4250497" y="39867491"/>
            <a:ext cx="3661800" cy="3661800"/>
          </a:xfrm>
          <a:prstGeom prst="rect">
            <a:avLst/>
          </a:prstGeom>
        </p:spPr>
      </p:pic>
      <p:sp>
        <p:nvSpPr>
          <p:cNvPr id="18" name="Tekstvak 17">
            <a:extLst>
              <a:ext uri="{FF2B5EF4-FFF2-40B4-BE49-F238E27FC236}">
                <a16:creationId xmlns:a16="http://schemas.microsoft.com/office/drawing/2014/main" id="{97A45230-5488-5927-5282-26147D649E67}"/>
              </a:ext>
            </a:extLst>
          </p:cNvPr>
          <p:cNvSpPr txBox="1"/>
          <p:nvPr/>
        </p:nvSpPr>
        <p:spPr>
          <a:xfrm>
            <a:off x="589280" y="5562919"/>
            <a:ext cx="21346628" cy="1684372"/>
          </a:xfrm>
          <a:prstGeom prst="rect">
            <a:avLst/>
          </a:prstGeom>
          <a:noFill/>
          <a:ln w="19050">
            <a:noFill/>
          </a:ln>
        </p:spPr>
        <p:txBody>
          <a:bodyPr wrap="square" rtlCol="0">
            <a:spAutoFit/>
          </a:bodyPr>
          <a:lstStyle/>
          <a:p>
            <a:pPr>
              <a:lnSpc>
                <a:spcPct val="107000"/>
              </a:lnSpc>
              <a:spcAft>
                <a:spcPts val="800"/>
              </a:spcAft>
            </a:pPr>
            <a:r>
              <a:rPr lang="nl-BE" sz="3200" b="1" u="sng" dirty="0">
                <a:solidFill>
                  <a:srgbClr val="3B2C78"/>
                </a:solidFill>
                <a:effectLst/>
                <a:latin typeface="Century Gothic" panose="020B0502020202020204" pitchFamily="34" charset="0"/>
                <a:ea typeface="DengXian" panose="02010600030101010101" pitchFamily="2" charset="-122"/>
                <a:cs typeface="Arial" panose="020B0604020202020204" pitchFamily="34" charset="0"/>
              </a:rPr>
              <a:t>R. Bouttelgier</a:t>
            </a:r>
            <a:r>
              <a:rPr lang="nl-BE" sz="3200" baseline="30000" dirty="0">
                <a:solidFill>
                  <a:srgbClr val="3B2C78"/>
                </a:solidFill>
                <a:effectLst/>
                <a:latin typeface="Century Gothic" panose="020B0502020202020204" pitchFamily="34" charset="0"/>
                <a:ea typeface="DengXian" panose="02010600030101010101" pitchFamily="2" charset="-122"/>
                <a:cs typeface="Arial" panose="020B0604020202020204" pitchFamily="34" charset="0"/>
              </a:rPr>
              <a:t>1</a:t>
            </a:r>
            <a:r>
              <a:rPr lang="nl-BE" sz="3200" dirty="0">
                <a:solidFill>
                  <a:srgbClr val="3B2C78"/>
                </a:solidFill>
                <a:effectLst/>
                <a:latin typeface="Century Gothic" panose="020B0502020202020204" pitchFamily="34" charset="0"/>
                <a:ea typeface="DengXian" panose="02010600030101010101" pitchFamily="2" charset="-122"/>
                <a:cs typeface="Arial" panose="020B0604020202020204" pitchFamily="34" charset="0"/>
              </a:rPr>
              <a:t>, D. </a:t>
            </a:r>
            <a:r>
              <a:rPr lang="nl-BE" sz="3200" dirty="0">
                <a:solidFill>
                  <a:srgbClr val="3B2C78"/>
                </a:solidFill>
                <a:latin typeface="Century Gothic" panose="020B0502020202020204" pitchFamily="34" charset="0"/>
                <a:ea typeface="DengXian" panose="02010600030101010101" pitchFamily="2" charset="-122"/>
                <a:cs typeface="Arial" panose="020B0604020202020204" pitchFamily="34" charset="0"/>
              </a:rPr>
              <a:t>Vanhauwaert²</a:t>
            </a:r>
            <a:r>
              <a:rPr lang="el-GR" sz="3200" dirty="0">
                <a:solidFill>
                  <a:srgbClr val="3B2C78"/>
                </a:solidFill>
                <a:latin typeface="Calibri" panose="020F0502020204030204" pitchFamily="34" charset="0"/>
                <a:ea typeface="Calibri" panose="020F0502020204030204" pitchFamily="34" charset="0"/>
                <a:cs typeface="Calibri" panose="020F0502020204030204" pitchFamily="34" charset="0"/>
              </a:rPr>
              <a:t>ʼ</a:t>
            </a:r>
            <a:r>
              <a:rPr lang="nl-BE" sz="3200" dirty="0">
                <a:solidFill>
                  <a:srgbClr val="3B2C78"/>
                </a:solidFill>
                <a:latin typeface="Century Gothic" panose="020B0502020202020204" pitchFamily="34" charset="0"/>
                <a:ea typeface="DengXian" panose="02010600030101010101" pitchFamily="2" charset="-122"/>
                <a:cs typeface="Arial" panose="020B0604020202020204" pitchFamily="34" charset="0"/>
              </a:rPr>
              <a:t>³</a:t>
            </a:r>
            <a:r>
              <a:rPr lang="el-GR" sz="3200" dirty="0">
                <a:solidFill>
                  <a:srgbClr val="3B2C78"/>
                </a:solidFill>
                <a:latin typeface="Calibri" panose="020F0502020204030204" pitchFamily="34" charset="0"/>
                <a:ea typeface="Calibri" panose="020F0502020204030204" pitchFamily="34" charset="0"/>
                <a:cs typeface="Calibri" panose="020F0502020204030204" pitchFamily="34" charset="0"/>
              </a:rPr>
              <a:t>ʼ</a:t>
            </a:r>
            <a:r>
              <a:rPr lang="nl-BE" sz="3200" dirty="0">
                <a:solidFill>
                  <a:srgbClr val="3B2C78"/>
                </a:solidFill>
                <a:latin typeface="Calibri" panose="020F0502020204030204" pitchFamily="34" charset="0"/>
                <a:ea typeface="Calibri" panose="020F0502020204030204" pitchFamily="34" charset="0"/>
                <a:cs typeface="Calibri" panose="020F0502020204030204" pitchFamily="34" charset="0"/>
              </a:rPr>
              <a:t>⁴</a:t>
            </a:r>
            <a:r>
              <a:rPr lang="nl-BE" sz="3200" dirty="0">
                <a:solidFill>
                  <a:srgbClr val="3B2C78"/>
                </a:solidFill>
                <a:effectLst/>
                <a:latin typeface="Century Gothic" panose="020B0502020202020204" pitchFamily="34" charset="0"/>
                <a:ea typeface="DengXian" panose="02010600030101010101" pitchFamily="2" charset="-122"/>
                <a:cs typeface="Arial" panose="020B0604020202020204" pitchFamily="34" charset="0"/>
              </a:rPr>
              <a:t>, W. Maenhoudt</a:t>
            </a:r>
            <a:r>
              <a:rPr lang="nl-BE" sz="3200" dirty="0">
                <a:solidFill>
                  <a:srgbClr val="3B2C78"/>
                </a:solidFill>
                <a:latin typeface="Century Gothic" panose="020B0502020202020204" pitchFamily="34" charset="0"/>
                <a:ea typeface="DengXian" panose="02010600030101010101" pitchFamily="2" charset="-122"/>
                <a:cs typeface="Arial" panose="020B0604020202020204" pitchFamily="34" charset="0"/>
              </a:rPr>
              <a:t>²</a:t>
            </a:r>
            <a:r>
              <a:rPr lang="el-GR" sz="3200" dirty="0">
                <a:solidFill>
                  <a:srgbClr val="3B2C78"/>
                </a:solidFill>
                <a:latin typeface="Calibri" panose="020F0502020204030204" pitchFamily="34" charset="0"/>
                <a:ea typeface="Calibri" panose="020F0502020204030204" pitchFamily="34" charset="0"/>
                <a:cs typeface="Calibri" panose="020F0502020204030204" pitchFamily="34" charset="0"/>
              </a:rPr>
              <a:t>ʼ</a:t>
            </a:r>
            <a:r>
              <a:rPr lang="nl-BE" sz="3200" dirty="0">
                <a:solidFill>
                  <a:srgbClr val="3B2C78"/>
                </a:solidFill>
                <a:latin typeface="Century Gothic" panose="020B0502020202020204" pitchFamily="34" charset="0"/>
                <a:ea typeface="DengXian" panose="02010600030101010101" pitchFamily="2" charset="-122"/>
                <a:cs typeface="Arial" panose="020B0604020202020204" pitchFamily="34" charset="0"/>
              </a:rPr>
              <a:t>³</a:t>
            </a:r>
            <a:r>
              <a:rPr lang="nl-BE" sz="3200" dirty="0">
                <a:solidFill>
                  <a:srgbClr val="3B2C78"/>
                </a:solidFill>
                <a:effectLst/>
                <a:latin typeface="Century Gothic" panose="020B0502020202020204" pitchFamily="34" charset="0"/>
                <a:ea typeface="DengXian" panose="02010600030101010101" pitchFamily="2" charset="-122"/>
                <a:cs typeface="Arial" panose="020B0604020202020204" pitchFamily="34" charset="0"/>
              </a:rPr>
              <a:t>, S. Du Four</a:t>
            </a:r>
            <a:r>
              <a:rPr lang="nl-BE" sz="3200" dirty="0">
                <a:solidFill>
                  <a:srgbClr val="3B2C78"/>
                </a:solidFill>
                <a:latin typeface="Century Gothic" panose="020B0502020202020204" pitchFamily="34" charset="0"/>
                <a:ea typeface="DengXian" panose="02010600030101010101" pitchFamily="2" charset="-122"/>
                <a:cs typeface="Arial" panose="020B0604020202020204" pitchFamily="34" charset="0"/>
              </a:rPr>
              <a:t>²</a:t>
            </a:r>
            <a:r>
              <a:rPr lang="nl-BE" sz="3200" dirty="0">
                <a:solidFill>
                  <a:srgbClr val="3B2C78"/>
                </a:solidFill>
                <a:effectLst/>
                <a:latin typeface="Century Gothic" panose="020B0502020202020204" pitchFamily="34" charset="0"/>
                <a:ea typeface="DengXian" panose="02010600030101010101" pitchFamily="2" charset="-122"/>
                <a:cs typeface="Arial" panose="020B0604020202020204" pitchFamily="34" charset="0"/>
              </a:rPr>
              <a:t>, </a:t>
            </a:r>
            <a:r>
              <a:rPr lang="nl-BE" sz="3200" dirty="0">
                <a:solidFill>
                  <a:srgbClr val="3B2C78"/>
                </a:solidFill>
                <a:latin typeface="Century Gothic" panose="020B0502020202020204" pitchFamily="34" charset="0"/>
                <a:ea typeface="DengXian" panose="02010600030101010101" pitchFamily="2" charset="-122"/>
                <a:cs typeface="Arial" panose="020B0604020202020204" pitchFamily="34" charset="0"/>
              </a:rPr>
              <a:t>O. Van Damme², J. Van Lerbeirghe²</a:t>
            </a:r>
            <a:r>
              <a:rPr lang="el-GR" sz="3200" dirty="0">
                <a:solidFill>
                  <a:srgbClr val="3B2C78"/>
                </a:solidFill>
                <a:latin typeface="Calibri" panose="020F0502020204030204" pitchFamily="34" charset="0"/>
                <a:ea typeface="Calibri" panose="020F0502020204030204" pitchFamily="34" charset="0"/>
                <a:cs typeface="Calibri" panose="020F0502020204030204" pitchFamily="34" charset="0"/>
              </a:rPr>
              <a:t>ʼ</a:t>
            </a:r>
            <a:r>
              <a:rPr lang="nl-BE" sz="3200" dirty="0">
                <a:solidFill>
                  <a:srgbClr val="3B2C78"/>
                </a:solidFill>
                <a:latin typeface="Century Gothic" panose="020B0502020202020204" pitchFamily="34" charset="0"/>
                <a:ea typeface="DengXian" panose="02010600030101010101" pitchFamily="2" charset="-122"/>
                <a:cs typeface="Arial" panose="020B0604020202020204" pitchFamily="34" charset="0"/>
              </a:rPr>
              <a:t>³ </a:t>
            </a:r>
            <a:endParaRPr lang="nl-BE" sz="3200" dirty="0">
              <a:solidFill>
                <a:srgbClr val="3B2C78"/>
              </a:solidFill>
              <a:latin typeface="Century Gothic" panose="020B0502020202020204" pitchFamily="34" charset="0"/>
              <a:cs typeface="Arial" panose="020B0604020202020204" pitchFamily="34" charset="0"/>
            </a:endParaRPr>
          </a:p>
          <a:p>
            <a:pPr>
              <a:lnSpc>
                <a:spcPct val="107000"/>
              </a:lnSpc>
              <a:spcAft>
                <a:spcPts val="800"/>
              </a:spcAft>
            </a:pPr>
            <a:r>
              <a:rPr lang="en-US" sz="2000" dirty="0">
                <a:solidFill>
                  <a:srgbClr val="3B2C78"/>
                </a:solidFill>
                <a:effectLst/>
                <a:latin typeface="Century Gothic" panose="020B0502020202020204" pitchFamily="34" charset="0"/>
                <a:ea typeface="DengXian" panose="02010600030101010101" pitchFamily="2" charset="-122"/>
                <a:cs typeface="Arial" panose="020B0604020202020204" pitchFamily="34" charset="0"/>
              </a:rPr>
              <a:t>(1) Department of Neurosurgery, University Hospital Ghent, Ghent, Belgium; (2) Department of Neurosurgery, AZ Delta Hospital, Roeselare, Belgium</a:t>
            </a:r>
            <a:r>
              <a:rPr lang="en-US" sz="2000" dirty="0">
                <a:solidFill>
                  <a:srgbClr val="3B2C78"/>
                </a:solidFill>
                <a:latin typeface="Century Gothic" panose="020B0502020202020204" pitchFamily="34" charset="0"/>
                <a:ea typeface="DengXian" panose="02010600030101010101" pitchFamily="2" charset="-122"/>
                <a:cs typeface="Arial" panose="020B0604020202020204" pitchFamily="34" charset="0"/>
              </a:rPr>
              <a:t>; (3) Department of Neurosurgery, Jan </a:t>
            </a:r>
            <a:r>
              <a:rPr lang="en-US" sz="2000" dirty="0" err="1">
                <a:solidFill>
                  <a:srgbClr val="3B2C78"/>
                </a:solidFill>
                <a:latin typeface="Century Gothic" panose="020B0502020202020204" pitchFamily="34" charset="0"/>
                <a:ea typeface="DengXian" panose="02010600030101010101" pitchFamily="2" charset="-122"/>
                <a:cs typeface="Arial" panose="020B0604020202020204" pitchFamily="34" charset="0"/>
              </a:rPr>
              <a:t>Yperman</a:t>
            </a:r>
            <a:r>
              <a:rPr lang="en-US" sz="2000" dirty="0">
                <a:solidFill>
                  <a:srgbClr val="3B2C78"/>
                </a:solidFill>
                <a:latin typeface="Century Gothic" panose="020B0502020202020204" pitchFamily="34" charset="0"/>
                <a:ea typeface="DengXian" panose="02010600030101010101" pitchFamily="2" charset="-122"/>
                <a:cs typeface="Arial" panose="020B0604020202020204" pitchFamily="34" charset="0"/>
              </a:rPr>
              <a:t> Hospital, Ieper, Belgium; (4) Academic Consultant, Department of Human Structure and Repair, Faculty of Medicine and Health Sciences, Ghent University, Ghent, Belgium</a:t>
            </a:r>
            <a:endParaRPr lang="nl-BE" sz="2000" dirty="0">
              <a:solidFill>
                <a:srgbClr val="3B2C78"/>
              </a:solidFill>
              <a:effectLst/>
              <a:latin typeface="Century Gothic" panose="020B0502020202020204" pitchFamily="34" charset="0"/>
              <a:ea typeface="DengXian" panose="02010600030101010101" pitchFamily="2" charset="-122"/>
              <a:cs typeface="Arial" panose="020B0604020202020204" pitchFamily="34" charset="0"/>
            </a:endParaRPr>
          </a:p>
        </p:txBody>
      </p:sp>
      <p:sp>
        <p:nvSpPr>
          <p:cNvPr id="19" name="Tekstvak 18">
            <a:extLst>
              <a:ext uri="{FF2B5EF4-FFF2-40B4-BE49-F238E27FC236}">
                <a16:creationId xmlns:a16="http://schemas.microsoft.com/office/drawing/2014/main" id="{49FBE788-F539-A426-EC66-5F8639374B07}"/>
              </a:ext>
            </a:extLst>
          </p:cNvPr>
          <p:cNvSpPr txBox="1"/>
          <p:nvPr/>
        </p:nvSpPr>
        <p:spPr>
          <a:xfrm>
            <a:off x="1029829" y="8687515"/>
            <a:ext cx="10225515" cy="1214336"/>
          </a:xfrm>
          <a:prstGeom prst="rect">
            <a:avLst/>
          </a:prstGeom>
          <a:solidFill>
            <a:srgbClr val="91B2E4"/>
          </a:solidFill>
          <a:ln>
            <a:solidFill>
              <a:srgbClr val="91B2E4"/>
            </a:solidFill>
          </a:ln>
        </p:spPr>
        <p:txBody>
          <a:bodyPr wrap="square" rtlCol="0" anchor="ctr">
            <a:spAutoFit/>
          </a:bodyPr>
          <a:lstStyle/>
          <a:p>
            <a:pPr algn="ctr"/>
            <a:r>
              <a:rPr lang="nl-BE" sz="7111" b="1" dirty="0" err="1">
                <a:solidFill>
                  <a:schemeClr val="bg1"/>
                </a:solidFill>
                <a:latin typeface="Century Gothic" panose="020B0502020202020204" pitchFamily="34" charset="0"/>
              </a:rPr>
              <a:t>Introduction</a:t>
            </a:r>
            <a:endParaRPr lang="nl-BE" sz="7111" b="1" dirty="0">
              <a:solidFill>
                <a:schemeClr val="bg1"/>
              </a:solidFill>
              <a:latin typeface="Century Gothic" panose="020B0502020202020204" pitchFamily="34" charset="0"/>
            </a:endParaRPr>
          </a:p>
        </p:txBody>
      </p:sp>
      <p:sp>
        <p:nvSpPr>
          <p:cNvPr id="20" name="Tekstvak 19">
            <a:extLst>
              <a:ext uri="{FF2B5EF4-FFF2-40B4-BE49-F238E27FC236}">
                <a16:creationId xmlns:a16="http://schemas.microsoft.com/office/drawing/2014/main" id="{35E68239-817D-CE70-E8C3-F70F6128D3DE}"/>
              </a:ext>
            </a:extLst>
          </p:cNvPr>
          <p:cNvSpPr txBox="1"/>
          <p:nvPr/>
        </p:nvSpPr>
        <p:spPr>
          <a:xfrm>
            <a:off x="1053268" y="10355893"/>
            <a:ext cx="10225515" cy="5509200"/>
          </a:xfrm>
          <a:prstGeom prst="rect">
            <a:avLst/>
          </a:prstGeom>
          <a:noFill/>
        </p:spPr>
        <p:txBody>
          <a:bodyPr wrap="square" rtlCol="0">
            <a:spAutoFit/>
          </a:bodyPr>
          <a:lstStyle/>
          <a:p>
            <a:pPr algn="just">
              <a:spcAft>
                <a:spcPts val="800"/>
              </a:spcAft>
            </a:pPr>
            <a:r>
              <a:rPr lang="en-US" sz="3200" dirty="0">
                <a:solidFill>
                  <a:srgbClr val="777777"/>
                </a:solidFill>
                <a:latin typeface="Century Gothic" panose="020B0502020202020204" pitchFamily="34" charset="0"/>
                <a:cs typeface="Arial" panose="020B0604020202020204" pitchFamily="34" charset="0"/>
              </a:rPr>
              <a:t>Sagittal imbalance significantly impacts outcomes in adult degenerative spine conditions. Lumbar lordosis (LL) restoration is essential for spinopelvic alignment. Posterior or posterolateral fusions using hypo-lordotic implants can exacerbate spinopelvic imbalance by increasing the already existing degenerative hypo-lordosis. This study examines the impact of L5-S1 anterior lumbar interbody fusion (ALIF) on sagittal alignment in patients with adjacent segment disease following prior posterior or posterolateral lumbar fusions.</a:t>
            </a:r>
            <a:endParaRPr lang="nl-BE" sz="3200" dirty="0">
              <a:solidFill>
                <a:srgbClr val="777777"/>
              </a:solidFill>
              <a:latin typeface="Century Gothic" panose="020B0502020202020204" pitchFamily="34" charset="0"/>
              <a:cs typeface="Arial" panose="020B0604020202020204" pitchFamily="34" charset="0"/>
            </a:endParaRPr>
          </a:p>
        </p:txBody>
      </p:sp>
      <p:pic>
        <p:nvPicPr>
          <p:cNvPr id="23" name="Afbeelding 22">
            <a:extLst>
              <a:ext uri="{FF2B5EF4-FFF2-40B4-BE49-F238E27FC236}">
                <a16:creationId xmlns:a16="http://schemas.microsoft.com/office/drawing/2014/main" id="{AABA524B-F70B-874E-09E7-4CBB0772A897}"/>
              </a:ext>
            </a:extLst>
          </p:cNvPr>
          <p:cNvPicPr>
            <a:picLocks noChangeAspect="1"/>
          </p:cNvPicPr>
          <p:nvPr/>
        </p:nvPicPr>
        <p:blipFill rotWithShape="1">
          <a:blip r:embed="rId6"/>
          <a:srcRect l="38233" t="45243" r="36647" b="36816"/>
          <a:stretch/>
        </p:blipFill>
        <p:spPr>
          <a:xfrm>
            <a:off x="23261423" y="3483176"/>
            <a:ext cx="4718102" cy="3369949"/>
          </a:xfrm>
          <a:prstGeom prst="rect">
            <a:avLst/>
          </a:prstGeom>
        </p:spPr>
      </p:pic>
      <p:sp>
        <p:nvSpPr>
          <p:cNvPr id="25" name="Tekstvak 24">
            <a:extLst>
              <a:ext uri="{FF2B5EF4-FFF2-40B4-BE49-F238E27FC236}">
                <a16:creationId xmlns:a16="http://schemas.microsoft.com/office/drawing/2014/main" id="{EF33C5B3-58D7-4485-3223-31EC8479D015}"/>
              </a:ext>
            </a:extLst>
          </p:cNvPr>
          <p:cNvSpPr txBox="1"/>
          <p:nvPr/>
        </p:nvSpPr>
        <p:spPr>
          <a:xfrm>
            <a:off x="999261" y="16602351"/>
            <a:ext cx="10212920" cy="1186607"/>
          </a:xfrm>
          <a:prstGeom prst="rect">
            <a:avLst/>
          </a:prstGeom>
          <a:solidFill>
            <a:srgbClr val="91B2E4"/>
          </a:solidFill>
          <a:ln>
            <a:solidFill>
              <a:srgbClr val="91B2E4"/>
            </a:solidFill>
          </a:ln>
        </p:spPr>
        <p:txBody>
          <a:bodyPr wrap="square" rtlCol="0" anchor="ctr">
            <a:spAutoFit/>
          </a:bodyPr>
          <a:lstStyle/>
          <a:p>
            <a:pPr algn="ctr"/>
            <a:r>
              <a:rPr lang="nl-BE" sz="7111" b="1" dirty="0" err="1">
                <a:solidFill>
                  <a:schemeClr val="bg1"/>
                </a:solidFill>
                <a:latin typeface="Century Gothic" panose="020B0502020202020204" pitchFamily="34" charset="0"/>
              </a:rPr>
              <a:t>Methods</a:t>
            </a:r>
            <a:endParaRPr lang="nl-BE" sz="7111" b="1" dirty="0">
              <a:solidFill>
                <a:schemeClr val="bg1"/>
              </a:solidFill>
              <a:latin typeface="Century Gothic" panose="020B0502020202020204" pitchFamily="34" charset="0"/>
            </a:endParaRPr>
          </a:p>
        </p:txBody>
      </p:sp>
      <p:sp>
        <p:nvSpPr>
          <p:cNvPr id="26" name="Tekstvak 25">
            <a:extLst>
              <a:ext uri="{FF2B5EF4-FFF2-40B4-BE49-F238E27FC236}">
                <a16:creationId xmlns:a16="http://schemas.microsoft.com/office/drawing/2014/main" id="{782FF98A-45C6-28F7-AB77-C58236447395}"/>
              </a:ext>
            </a:extLst>
          </p:cNvPr>
          <p:cNvSpPr txBox="1"/>
          <p:nvPr/>
        </p:nvSpPr>
        <p:spPr>
          <a:xfrm>
            <a:off x="899377" y="18227071"/>
            <a:ext cx="10202332" cy="4031873"/>
          </a:xfrm>
          <a:prstGeom prst="rect">
            <a:avLst/>
          </a:prstGeom>
          <a:noFill/>
        </p:spPr>
        <p:txBody>
          <a:bodyPr wrap="square" rtlCol="0">
            <a:spAutoFit/>
          </a:bodyPr>
          <a:lstStyle/>
          <a:p>
            <a:pPr algn="just">
              <a:spcAft>
                <a:spcPts val="800"/>
              </a:spcAft>
            </a:pPr>
            <a:r>
              <a:rPr lang="en-US" sz="3200" dirty="0">
                <a:solidFill>
                  <a:srgbClr val="777777"/>
                </a:solidFill>
                <a:latin typeface="Century Gothic" panose="020B0502020202020204" pitchFamily="34" charset="0"/>
                <a:cs typeface="Arial" panose="020B0604020202020204" pitchFamily="34" charset="0"/>
              </a:rPr>
              <a:t>This retrospective study included 17 patients with a history of lumbar fusions, treated with L5-S1 ALIF at AZ Delta Hospital between 2019 and 2024. Pre- and post-operative radiographs were assessed for (proximal and distal) LL and sagittal balance parameters. Changes in alignment were analyzed with paired samples t-tests after verification of normal distribution.</a:t>
            </a:r>
            <a:endParaRPr lang="nl-BE" sz="3200" dirty="0">
              <a:solidFill>
                <a:srgbClr val="777777"/>
              </a:solidFill>
              <a:latin typeface="Century Gothic" panose="020B0502020202020204" pitchFamily="34" charset="0"/>
              <a:cs typeface="Arial" panose="020B0604020202020204" pitchFamily="34" charset="0"/>
            </a:endParaRPr>
          </a:p>
        </p:txBody>
      </p:sp>
      <p:sp>
        <p:nvSpPr>
          <p:cNvPr id="33" name="Tekstvak 32">
            <a:extLst>
              <a:ext uri="{FF2B5EF4-FFF2-40B4-BE49-F238E27FC236}">
                <a16:creationId xmlns:a16="http://schemas.microsoft.com/office/drawing/2014/main" id="{64DB942A-1BF9-101F-0E51-A1D1C8AB40BE}"/>
              </a:ext>
            </a:extLst>
          </p:cNvPr>
          <p:cNvSpPr txBox="1"/>
          <p:nvPr/>
        </p:nvSpPr>
        <p:spPr>
          <a:xfrm>
            <a:off x="999261" y="22814946"/>
            <a:ext cx="10212920" cy="1186607"/>
          </a:xfrm>
          <a:prstGeom prst="rect">
            <a:avLst/>
          </a:prstGeom>
          <a:solidFill>
            <a:srgbClr val="91B2E4"/>
          </a:solidFill>
          <a:ln>
            <a:solidFill>
              <a:srgbClr val="91B2E4"/>
            </a:solidFill>
          </a:ln>
        </p:spPr>
        <p:txBody>
          <a:bodyPr wrap="square" rtlCol="0" anchor="ctr">
            <a:spAutoFit/>
          </a:bodyPr>
          <a:lstStyle/>
          <a:p>
            <a:pPr algn="ctr"/>
            <a:r>
              <a:rPr lang="nl-BE" sz="7111" b="1" dirty="0" err="1">
                <a:solidFill>
                  <a:schemeClr val="bg1"/>
                </a:solidFill>
                <a:latin typeface="Century Gothic" panose="020B0502020202020204" pitchFamily="34" charset="0"/>
              </a:rPr>
              <a:t>Results</a:t>
            </a:r>
            <a:endParaRPr lang="nl-BE" sz="7111" b="1" dirty="0">
              <a:solidFill>
                <a:schemeClr val="bg1"/>
              </a:solidFill>
              <a:latin typeface="Century Gothic" panose="020B0502020202020204" pitchFamily="34" charset="0"/>
            </a:endParaRPr>
          </a:p>
        </p:txBody>
      </p:sp>
      <p:sp>
        <p:nvSpPr>
          <p:cNvPr id="34" name="Tekstvak 33">
            <a:extLst>
              <a:ext uri="{FF2B5EF4-FFF2-40B4-BE49-F238E27FC236}">
                <a16:creationId xmlns:a16="http://schemas.microsoft.com/office/drawing/2014/main" id="{13AFA31E-B6C9-19E7-2925-ACED4DD224E9}"/>
              </a:ext>
            </a:extLst>
          </p:cNvPr>
          <p:cNvSpPr txBox="1"/>
          <p:nvPr/>
        </p:nvSpPr>
        <p:spPr>
          <a:xfrm>
            <a:off x="916736" y="24493526"/>
            <a:ext cx="10212921" cy="4794069"/>
          </a:xfrm>
          <a:prstGeom prst="rect">
            <a:avLst/>
          </a:prstGeom>
          <a:noFill/>
        </p:spPr>
        <p:txBody>
          <a:bodyPr wrap="square" rtlCol="0">
            <a:spAutoFit/>
          </a:bodyPr>
          <a:lstStyle/>
          <a:p>
            <a:pPr algn="just">
              <a:lnSpc>
                <a:spcPct val="107000"/>
              </a:lnSpc>
              <a:spcAft>
                <a:spcPts val="800"/>
              </a:spcAft>
            </a:pPr>
            <a:r>
              <a:rPr lang="en-US" sz="3200" dirty="0">
                <a:solidFill>
                  <a:srgbClr val="777777"/>
                </a:solidFill>
                <a:latin typeface="Century Gothic" panose="020B0502020202020204" pitchFamily="34" charset="0"/>
                <a:ea typeface="DengXian" panose="02010600030101010101" pitchFamily="2" charset="-122"/>
                <a:cs typeface="Arial" panose="020B0604020202020204" pitchFamily="34" charset="0"/>
              </a:rPr>
              <a:t>Pre-operative LL averaged 43.7° (95% CI [36.1–51.3]) and improved significantly to 50.1° (95% CI [43.5–56.7]; p &lt; 0.05) post-operatively, primarily due to an increased distal LL from 25.5° to 35.2° (p &lt; 0.001). The pelvic incidence – lumbar lordosis (PI-LL) mismatch decreased significantly from 39.0° to 18.9° (p &lt; 0.05), while the sagittal vertical axis (SVA) reduced non-significantly from 97.3 mm to 86.7 mm.</a:t>
            </a:r>
            <a:endParaRPr lang="nl-BE" sz="3200" dirty="0">
              <a:solidFill>
                <a:srgbClr val="777777"/>
              </a:solidFill>
              <a:effectLst/>
              <a:latin typeface="Century Gothic" panose="020B0502020202020204" pitchFamily="34" charset="0"/>
              <a:ea typeface="DengXian" panose="02010600030101010101" pitchFamily="2" charset="-122"/>
              <a:cs typeface="Arial" panose="020B0604020202020204" pitchFamily="34" charset="0"/>
            </a:endParaRPr>
          </a:p>
        </p:txBody>
      </p:sp>
      <p:cxnSp>
        <p:nvCxnSpPr>
          <p:cNvPr id="40" name="Rechte verbindingslijn 39">
            <a:extLst>
              <a:ext uri="{FF2B5EF4-FFF2-40B4-BE49-F238E27FC236}">
                <a16:creationId xmlns:a16="http://schemas.microsoft.com/office/drawing/2014/main" id="{30BA6695-25F7-F518-2FB1-26DBBA446909}"/>
              </a:ext>
            </a:extLst>
          </p:cNvPr>
          <p:cNvCxnSpPr/>
          <p:nvPr/>
        </p:nvCxnSpPr>
        <p:spPr>
          <a:xfrm>
            <a:off x="-52958" y="40045479"/>
            <a:ext cx="28800425" cy="0"/>
          </a:xfrm>
          <a:prstGeom prst="line">
            <a:avLst/>
          </a:prstGeom>
          <a:ln w="12700">
            <a:solidFill>
              <a:srgbClr val="777777"/>
            </a:solidFill>
          </a:ln>
        </p:spPr>
        <p:style>
          <a:lnRef idx="1">
            <a:schemeClr val="accent1"/>
          </a:lnRef>
          <a:fillRef idx="0">
            <a:schemeClr val="accent1"/>
          </a:fillRef>
          <a:effectRef idx="0">
            <a:schemeClr val="accent1"/>
          </a:effectRef>
          <a:fontRef idx="minor">
            <a:schemeClr val="tx1"/>
          </a:fontRef>
        </p:style>
      </p:cxnSp>
      <p:cxnSp>
        <p:nvCxnSpPr>
          <p:cNvPr id="41" name="Rechte verbindingslijn 40">
            <a:extLst>
              <a:ext uri="{FF2B5EF4-FFF2-40B4-BE49-F238E27FC236}">
                <a16:creationId xmlns:a16="http://schemas.microsoft.com/office/drawing/2014/main" id="{FE28AD54-01F8-8B67-DE67-39D393CA6182}"/>
              </a:ext>
            </a:extLst>
          </p:cNvPr>
          <p:cNvCxnSpPr/>
          <p:nvPr/>
        </p:nvCxnSpPr>
        <p:spPr>
          <a:xfrm>
            <a:off x="0" y="7554810"/>
            <a:ext cx="28800425" cy="0"/>
          </a:xfrm>
          <a:prstGeom prst="line">
            <a:avLst/>
          </a:prstGeom>
          <a:ln w="12700">
            <a:solidFill>
              <a:srgbClr val="777777"/>
            </a:solidFill>
          </a:ln>
        </p:spPr>
        <p:style>
          <a:lnRef idx="1">
            <a:schemeClr val="accent1"/>
          </a:lnRef>
          <a:fillRef idx="0">
            <a:schemeClr val="accent1"/>
          </a:fillRef>
          <a:effectRef idx="0">
            <a:schemeClr val="accent1"/>
          </a:effectRef>
          <a:fontRef idx="minor">
            <a:schemeClr val="tx1"/>
          </a:fontRef>
        </p:style>
      </p:cxnSp>
      <p:sp>
        <p:nvSpPr>
          <p:cNvPr id="44" name="Tekstvak 43">
            <a:extLst>
              <a:ext uri="{FF2B5EF4-FFF2-40B4-BE49-F238E27FC236}">
                <a16:creationId xmlns:a16="http://schemas.microsoft.com/office/drawing/2014/main" id="{46BDC7B6-12FC-3BCF-89A9-99FE2D328207}"/>
              </a:ext>
            </a:extLst>
          </p:cNvPr>
          <p:cNvSpPr txBox="1"/>
          <p:nvPr/>
        </p:nvSpPr>
        <p:spPr>
          <a:xfrm>
            <a:off x="589279" y="1136527"/>
            <a:ext cx="21851245" cy="4071243"/>
          </a:xfrm>
          <a:prstGeom prst="rect">
            <a:avLst/>
          </a:prstGeom>
          <a:solidFill>
            <a:srgbClr val="F2621A"/>
          </a:solidFill>
          <a:ln>
            <a:solidFill>
              <a:srgbClr val="F2621A"/>
            </a:solidFill>
          </a:ln>
        </p:spPr>
        <p:txBody>
          <a:bodyPr wrap="square" rtlCol="0" anchor="ctr">
            <a:spAutoFit/>
          </a:bodyPr>
          <a:lstStyle/>
          <a:p>
            <a:pPr>
              <a:lnSpc>
                <a:spcPct val="150000"/>
              </a:lnSpc>
              <a:spcAft>
                <a:spcPts val="800"/>
              </a:spcAft>
            </a:pPr>
            <a:r>
              <a:rPr lang="en-US" sz="6000" b="1" dirty="0">
                <a:solidFill>
                  <a:schemeClr val="bg1"/>
                </a:solidFill>
                <a:latin typeface="Century Gothic" panose="020B0502020202020204" pitchFamily="34" charset="0"/>
                <a:ea typeface="Calibri" panose="020F0502020204030204" pitchFamily="34" charset="0"/>
                <a:cs typeface="Times New Roman" panose="02020603050405020304" pitchFamily="18" charset="0"/>
              </a:rPr>
              <a:t>Restoration of sagittal alignment with L5-S1 anterior lumbar interbody fusion in patients with prior lumbar fusions and adjacent segment disease: A retrospective cohort study</a:t>
            </a:r>
            <a:endParaRPr lang="nl-BE" sz="6000" dirty="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endParaRPr>
          </a:p>
        </p:txBody>
      </p:sp>
      <p:sp>
        <p:nvSpPr>
          <p:cNvPr id="50" name="Tekstvak 49">
            <a:extLst>
              <a:ext uri="{FF2B5EF4-FFF2-40B4-BE49-F238E27FC236}">
                <a16:creationId xmlns:a16="http://schemas.microsoft.com/office/drawing/2014/main" id="{A24877D3-1054-0620-3E91-0A3B2127F6B9}"/>
              </a:ext>
            </a:extLst>
          </p:cNvPr>
          <p:cNvSpPr txBox="1"/>
          <p:nvPr/>
        </p:nvSpPr>
        <p:spPr>
          <a:xfrm>
            <a:off x="24601061" y="38634848"/>
            <a:ext cx="624130" cy="584775"/>
          </a:xfrm>
          <a:prstGeom prst="rect">
            <a:avLst/>
          </a:prstGeom>
          <a:noFill/>
        </p:spPr>
        <p:txBody>
          <a:bodyPr wrap="square" rtlCol="0">
            <a:spAutoFit/>
          </a:bodyPr>
          <a:lstStyle/>
          <a:p>
            <a:r>
              <a:rPr lang="nl-BE" sz="3200" dirty="0">
                <a:solidFill>
                  <a:schemeClr val="bg1"/>
                </a:solidFill>
                <a:latin typeface="Century Gothic" panose="020B0502020202020204" pitchFamily="34" charset="0"/>
              </a:rPr>
              <a:t>C</a:t>
            </a:r>
          </a:p>
        </p:txBody>
      </p:sp>
      <p:pic>
        <p:nvPicPr>
          <p:cNvPr id="2" name="Afbeelding 1">
            <a:extLst>
              <a:ext uri="{FF2B5EF4-FFF2-40B4-BE49-F238E27FC236}">
                <a16:creationId xmlns:a16="http://schemas.microsoft.com/office/drawing/2014/main" id="{CFFA74AC-E91A-B970-257E-2B742E0C9ACC}"/>
              </a:ext>
            </a:extLst>
          </p:cNvPr>
          <p:cNvPicPr>
            <a:picLocks noChangeAspect="1"/>
          </p:cNvPicPr>
          <p:nvPr/>
        </p:nvPicPr>
        <p:blipFill>
          <a:blip r:embed="rId7"/>
          <a:stretch>
            <a:fillRect/>
          </a:stretch>
        </p:blipFill>
        <p:spPr>
          <a:xfrm>
            <a:off x="22464209" y="1178351"/>
            <a:ext cx="4517008" cy="2352911"/>
          </a:xfrm>
          <a:prstGeom prst="rect">
            <a:avLst/>
          </a:prstGeom>
        </p:spPr>
      </p:pic>
      <p:sp>
        <p:nvSpPr>
          <p:cNvPr id="43" name="Tekstvak 42">
            <a:extLst>
              <a:ext uri="{FF2B5EF4-FFF2-40B4-BE49-F238E27FC236}">
                <a16:creationId xmlns:a16="http://schemas.microsoft.com/office/drawing/2014/main" id="{1C1C54AA-9F49-4421-5C6B-E41605A672D5}"/>
              </a:ext>
            </a:extLst>
          </p:cNvPr>
          <p:cNvSpPr txBox="1"/>
          <p:nvPr/>
        </p:nvSpPr>
        <p:spPr>
          <a:xfrm>
            <a:off x="947389" y="29755835"/>
            <a:ext cx="10212920" cy="1186607"/>
          </a:xfrm>
          <a:prstGeom prst="rect">
            <a:avLst/>
          </a:prstGeom>
          <a:solidFill>
            <a:srgbClr val="F2621A"/>
          </a:solidFill>
          <a:ln>
            <a:solidFill>
              <a:srgbClr val="F2621A"/>
            </a:solidFill>
          </a:ln>
        </p:spPr>
        <p:txBody>
          <a:bodyPr wrap="square" rtlCol="0" anchor="ctr">
            <a:spAutoFit/>
          </a:bodyPr>
          <a:lstStyle/>
          <a:p>
            <a:pPr algn="ctr"/>
            <a:r>
              <a:rPr lang="nl-BE" sz="7111" b="1" dirty="0" err="1">
                <a:solidFill>
                  <a:schemeClr val="bg1"/>
                </a:solidFill>
                <a:latin typeface="Century Gothic" panose="020B0502020202020204" pitchFamily="34" charset="0"/>
              </a:rPr>
              <a:t>Discussion</a:t>
            </a:r>
            <a:endParaRPr lang="nl-BE" sz="7111" b="1" dirty="0">
              <a:solidFill>
                <a:schemeClr val="bg1"/>
              </a:solidFill>
              <a:latin typeface="Century Gothic" panose="020B0502020202020204" pitchFamily="34" charset="0"/>
            </a:endParaRPr>
          </a:p>
        </p:txBody>
      </p:sp>
      <p:sp>
        <p:nvSpPr>
          <p:cNvPr id="45" name="Tekstvak 44">
            <a:extLst>
              <a:ext uri="{FF2B5EF4-FFF2-40B4-BE49-F238E27FC236}">
                <a16:creationId xmlns:a16="http://schemas.microsoft.com/office/drawing/2014/main" id="{5419EECB-61CA-1107-8040-81ED7C2DA966}"/>
              </a:ext>
            </a:extLst>
          </p:cNvPr>
          <p:cNvSpPr txBox="1"/>
          <p:nvPr/>
        </p:nvSpPr>
        <p:spPr>
          <a:xfrm>
            <a:off x="934672" y="31434463"/>
            <a:ext cx="10212921" cy="7955704"/>
          </a:xfrm>
          <a:prstGeom prst="rect">
            <a:avLst/>
          </a:prstGeom>
          <a:noFill/>
        </p:spPr>
        <p:txBody>
          <a:bodyPr wrap="square" rtlCol="0">
            <a:spAutoFit/>
          </a:bodyPr>
          <a:lstStyle/>
          <a:p>
            <a:pPr algn="just">
              <a:lnSpc>
                <a:spcPct val="107000"/>
              </a:lnSpc>
              <a:spcAft>
                <a:spcPts val="800"/>
              </a:spcAft>
            </a:pPr>
            <a:r>
              <a:rPr lang="en-US" sz="3200" dirty="0">
                <a:solidFill>
                  <a:srgbClr val="777777"/>
                </a:solidFill>
                <a:latin typeface="Century Gothic" panose="020B0502020202020204" pitchFamily="34" charset="0"/>
                <a:ea typeface="DengXian" panose="02010600030101010101" pitchFamily="2" charset="-122"/>
                <a:cs typeface="Arial" panose="020B0604020202020204" pitchFamily="34" charset="0"/>
              </a:rPr>
              <a:t>This study highlights the efficacy of L5-S1 ALIF in restoring lumbar curvature, reducing PI-LL mismatch and improving sagittal alignment in patients with a history of lumbar fusions. Despite the challenges of fixed hypo-lordosis resulting from previous hypo-lordotic lumbar fusions, our findings demonstrate that L5-S1 ALIF can significantly increase LL and reduce forward trunk inclination. Study limitations include a small sample size, missing full-spine radiographic data in a subset of patients and lack of long-term follow-up. Future studies involving larger patient cohorts and extended follow-up are warranted to validate these findings and evaluate their long-term clinical implications.</a:t>
            </a:r>
            <a:endParaRPr lang="nl-BE" sz="3200" dirty="0">
              <a:solidFill>
                <a:srgbClr val="777777"/>
              </a:solidFill>
              <a:effectLst/>
              <a:latin typeface="Century Gothic" panose="020B0502020202020204" pitchFamily="34" charset="0"/>
              <a:ea typeface="DengXian" panose="02010600030101010101" pitchFamily="2" charset="-122"/>
              <a:cs typeface="Arial" panose="020B0604020202020204" pitchFamily="34" charset="0"/>
            </a:endParaRPr>
          </a:p>
        </p:txBody>
      </p:sp>
      <p:pic>
        <p:nvPicPr>
          <p:cNvPr id="46" name="Afbeelding 45" descr="Afbeelding met Graphics, schermopname&#10;&#10;Automatisch gegenereerde beschrijving">
            <a:extLst>
              <a:ext uri="{FF2B5EF4-FFF2-40B4-BE49-F238E27FC236}">
                <a16:creationId xmlns:a16="http://schemas.microsoft.com/office/drawing/2014/main" id="{6276CA72-682C-1495-FFF4-74168274F66C}"/>
              </a:ext>
            </a:extLst>
          </p:cNvPr>
          <p:cNvPicPr>
            <a:picLocks noChangeAspect="1"/>
          </p:cNvPicPr>
          <p:nvPr/>
        </p:nvPicPr>
        <p:blipFill>
          <a:blip r:embed="rId8"/>
          <a:srcRect r="59116"/>
          <a:stretch/>
        </p:blipFill>
        <p:spPr>
          <a:xfrm>
            <a:off x="12142137" y="9679098"/>
            <a:ext cx="4887245" cy="15109125"/>
          </a:xfrm>
          <a:prstGeom prst="rect">
            <a:avLst/>
          </a:prstGeom>
        </p:spPr>
      </p:pic>
      <p:pic>
        <p:nvPicPr>
          <p:cNvPr id="48" name="Afbeelding 47" descr="Afbeelding met Graphics, schermopname&#10;&#10;Automatisch gegenereerde beschrijving">
            <a:extLst>
              <a:ext uri="{FF2B5EF4-FFF2-40B4-BE49-F238E27FC236}">
                <a16:creationId xmlns:a16="http://schemas.microsoft.com/office/drawing/2014/main" id="{70D16B6F-7FEB-3CE3-881E-816DB46405C4}"/>
              </a:ext>
            </a:extLst>
          </p:cNvPr>
          <p:cNvPicPr>
            <a:picLocks noChangeAspect="1"/>
          </p:cNvPicPr>
          <p:nvPr/>
        </p:nvPicPr>
        <p:blipFill>
          <a:blip r:embed="rId8"/>
          <a:srcRect l="54973" t="50934"/>
          <a:stretch/>
        </p:blipFill>
        <p:spPr>
          <a:xfrm>
            <a:off x="16438197" y="9366430"/>
            <a:ext cx="4509691" cy="6211229"/>
          </a:xfrm>
          <a:prstGeom prst="rect">
            <a:avLst/>
          </a:prstGeom>
        </p:spPr>
      </p:pic>
      <p:sp>
        <p:nvSpPr>
          <p:cNvPr id="52" name="Tekstvak 51">
            <a:extLst>
              <a:ext uri="{FF2B5EF4-FFF2-40B4-BE49-F238E27FC236}">
                <a16:creationId xmlns:a16="http://schemas.microsoft.com/office/drawing/2014/main" id="{DB138059-9015-C3E6-2F4E-800655240D1D}"/>
              </a:ext>
            </a:extLst>
          </p:cNvPr>
          <p:cNvSpPr txBox="1"/>
          <p:nvPr/>
        </p:nvSpPr>
        <p:spPr>
          <a:xfrm>
            <a:off x="12530927" y="8509634"/>
            <a:ext cx="14450290" cy="615105"/>
          </a:xfrm>
          <a:prstGeom prst="rect">
            <a:avLst/>
          </a:prstGeom>
          <a:noFill/>
        </p:spPr>
        <p:txBody>
          <a:bodyPr wrap="square">
            <a:spAutoFit/>
          </a:bodyPr>
          <a:lstStyle/>
          <a:p>
            <a:pPr algn="just">
              <a:lnSpc>
                <a:spcPct val="150000"/>
              </a:lnSpc>
            </a:pPr>
            <a:r>
              <a:rPr lang="nl-BE" sz="2600" b="1" dirty="0" err="1">
                <a:solidFill>
                  <a:srgbClr val="777777"/>
                </a:solidFill>
                <a:latin typeface="Century Gothic" panose="020B0502020202020204" pitchFamily="34" charset="0"/>
                <a:cs typeface="Arial" panose="020B0604020202020204" pitchFamily="34" charset="0"/>
              </a:rPr>
              <a:t>Figure</a:t>
            </a:r>
            <a:r>
              <a:rPr lang="nl-BE" sz="2600" b="1" dirty="0">
                <a:solidFill>
                  <a:srgbClr val="777777"/>
                </a:solidFill>
                <a:latin typeface="Century Gothic" panose="020B0502020202020204" pitchFamily="34" charset="0"/>
                <a:cs typeface="Arial" panose="020B0604020202020204" pitchFamily="34" charset="0"/>
              </a:rPr>
              <a:t> 1. </a:t>
            </a:r>
            <a:r>
              <a:rPr lang="nl-BE" sz="2600" b="1" dirty="0" err="1">
                <a:solidFill>
                  <a:srgbClr val="777777"/>
                </a:solidFill>
                <a:latin typeface="Century Gothic" panose="020B0502020202020204" pitchFamily="34" charset="0"/>
                <a:cs typeface="Arial" panose="020B0604020202020204" pitchFamily="34" charset="0"/>
              </a:rPr>
              <a:t>Sagittal</a:t>
            </a:r>
            <a:r>
              <a:rPr lang="nl-BE" sz="2600" b="1" dirty="0">
                <a:solidFill>
                  <a:srgbClr val="777777"/>
                </a:solidFill>
                <a:latin typeface="Century Gothic" panose="020B0502020202020204" pitchFamily="34" charset="0"/>
                <a:cs typeface="Arial" panose="020B0604020202020204" pitchFamily="34" charset="0"/>
              </a:rPr>
              <a:t> </a:t>
            </a:r>
            <a:r>
              <a:rPr lang="nl-BE" sz="2600" b="1" dirty="0" err="1">
                <a:solidFill>
                  <a:srgbClr val="777777"/>
                </a:solidFill>
                <a:latin typeface="Century Gothic" panose="020B0502020202020204" pitchFamily="34" charset="0"/>
                <a:cs typeface="Arial" panose="020B0604020202020204" pitchFamily="34" charset="0"/>
              </a:rPr>
              <a:t>balance</a:t>
            </a:r>
            <a:r>
              <a:rPr lang="nl-BE" sz="2600" b="1" dirty="0">
                <a:solidFill>
                  <a:srgbClr val="777777"/>
                </a:solidFill>
                <a:latin typeface="Century Gothic" panose="020B0502020202020204" pitchFamily="34" charset="0"/>
                <a:cs typeface="Arial" panose="020B0604020202020204" pitchFamily="34" charset="0"/>
              </a:rPr>
              <a:t> parameters</a:t>
            </a:r>
          </a:p>
        </p:txBody>
      </p:sp>
      <p:sp>
        <p:nvSpPr>
          <p:cNvPr id="65" name="Tekstvak 64">
            <a:extLst>
              <a:ext uri="{FF2B5EF4-FFF2-40B4-BE49-F238E27FC236}">
                <a16:creationId xmlns:a16="http://schemas.microsoft.com/office/drawing/2014/main" id="{691CD00C-2491-12C9-34F8-13CF2AEF8577}"/>
              </a:ext>
            </a:extLst>
          </p:cNvPr>
          <p:cNvSpPr txBox="1"/>
          <p:nvPr/>
        </p:nvSpPr>
        <p:spPr>
          <a:xfrm>
            <a:off x="20947889" y="9524447"/>
            <a:ext cx="6522212" cy="7523021"/>
          </a:xfrm>
          <a:prstGeom prst="rect">
            <a:avLst/>
          </a:prstGeom>
          <a:noFill/>
        </p:spPr>
        <p:txBody>
          <a:bodyPr wrap="square">
            <a:spAutoFit/>
          </a:bodyPr>
          <a:lstStyle/>
          <a:p>
            <a:pPr algn="just">
              <a:lnSpc>
                <a:spcPct val="150000"/>
              </a:lnSpc>
              <a:spcAft>
                <a:spcPts val="800"/>
              </a:spcAft>
            </a:pPr>
            <a:r>
              <a:rPr lang="en-US" sz="2000" kern="100" dirty="0">
                <a:effectLst/>
                <a:latin typeface="Century Gothic" panose="020B0502020202020204" pitchFamily="34" charset="0"/>
                <a:ea typeface="Calibri" panose="020F0502020204030204" pitchFamily="34" charset="0"/>
                <a:cs typeface="Times New Roman" panose="02020603050405020304" pitchFamily="18" charset="0"/>
              </a:rPr>
              <a:t>Figure 1A demonstrates the calculation of the lumbar lordosis (LL) between the superior endplate of L1 to the endplate of S1. The proximal (PLL) and distal lordosis (DLL) are measured respectively from L1 to L4 and from L4 to S1. The thoracal kyphosis (TK) was defined from Th1 to Th12. The thoracolumbar alignment (TLA) was measured from Th10 to L1. The sagittal vertical axis (SVA) was measured as the horizontal distance between a plumb line drawn from the center of C7 and a plumb line drawn from the posterior superior corner of S1. Figure 1B demonstrates the measurement of the pelvic parameters: the thoraco-pelvic angle (TPA), pelvic angle or incidence (PI), pelvic tilt (PT) and sacral slope (SS).</a:t>
            </a:r>
            <a:endParaRPr lang="nl-BE" sz="2000" dirty="0"/>
          </a:p>
          <a:p>
            <a:pPr algn="just">
              <a:lnSpc>
                <a:spcPct val="150000"/>
              </a:lnSpc>
              <a:spcAft>
                <a:spcPts val="800"/>
              </a:spcAft>
            </a:pPr>
            <a:endParaRPr lang="nl-BE" sz="2000" kern="100" dirty="0">
              <a:effectLst/>
              <a:latin typeface="Century Gothic" panose="020B0502020202020204" pitchFamily="34" charset="0"/>
              <a:ea typeface="Calibri" panose="020F0502020204030204" pitchFamily="34" charset="0"/>
              <a:cs typeface="Times New Roman" panose="02020603050405020304" pitchFamily="18" charset="0"/>
            </a:endParaRPr>
          </a:p>
        </p:txBody>
      </p:sp>
      <p:pic>
        <p:nvPicPr>
          <p:cNvPr id="79" name="Afbeelding 78">
            <a:extLst>
              <a:ext uri="{FF2B5EF4-FFF2-40B4-BE49-F238E27FC236}">
                <a16:creationId xmlns:a16="http://schemas.microsoft.com/office/drawing/2014/main" id="{C82FFA88-7C34-1ED4-CAB3-6809C9FB7571}"/>
              </a:ext>
            </a:extLst>
          </p:cNvPr>
          <p:cNvPicPr>
            <a:picLocks noChangeAspect="1"/>
          </p:cNvPicPr>
          <p:nvPr/>
        </p:nvPicPr>
        <p:blipFill>
          <a:blip r:embed="rId9"/>
          <a:srcRect l="2566" t="13475" r="60185" b="1613"/>
          <a:stretch/>
        </p:blipFill>
        <p:spPr>
          <a:xfrm>
            <a:off x="17941449" y="18108625"/>
            <a:ext cx="2674511" cy="5299625"/>
          </a:xfrm>
          <a:prstGeom prst="rect">
            <a:avLst/>
          </a:prstGeom>
        </p:spPr>
      </p:pic>
      <p:pic>
        <p:nvPicPr>
          <p:cNvPr id="80" name="Afbeelding 79">
            <a:extLst>
              <a:ext uri="{FF2B5EF4-FFF2-40B4-BE49-F238E27FC236}">
                <a16:creationId xmlns:a16="http://schemas.microsoft.com/office/drawing/2014/main" id="{1C336717-C055-C0BD-6B34-BD37FFC0A466}"/>
              </a:ext>
            </a:extLst>
          </p:cNvPr>
          <p:cNvPicPr>
            <a:picLocks noChangeAspect="1"/>
          </p:cNvPicPr>
          <p:nvPr/>
        </p:nvPicPr>
        <p:blipFill>
          <a:blip r:embed="rId9"/>
          <a:srcRect l="63857" t="13475" r="15536" b="1613"/>
          <a:stretch/>
        </p:blipFill>
        <p:spPr>
          <a:xfrm>
            <a:off x="20615960" y="18097047"/>
            <a:ext cx="1479667" cy="5299625"/>
          </a:xfrm>
          <a:prstGeom prst="rect">
            <a:avLst/>
          </a:prstGeom>
        </p:spPr>
      </p:pic>
      <p:pic>
        <p:nvPicPr>
          <p:cNvPr id="85" name="Afbeelding 84">
            <a:extLst>
              <a:ext uri="{FF2B5EF4-FFF2-40B4-BE49-F238E27FC236}">
                <a16:creationId xmlns:a16="http://schemas.microsoft.com/office/drawing/2014/main" id="{6AFE882C-1B09-7F7F-0CE5-112D16C864E0}"/>
              </a:ext>
            </a:extLst>
          </p:cNvPr>
          <p:cNvPicPr>
            <a:picLocks noChangeAspect="1"/>
          </p:cNvPicPr>
          <p:nvPr/>
        </p:nvPicPr>
        <p:blipFill>
          <a:blip r:embed="rId10"/>
          <a:srcRect l="63815" t="45008" r="16347" b="2629"/>
          <a:stretch/>
        </p:blipFill>
        <p:spPr>
          <a:xfrm>
            <a:off x="24488155" y="20073947"/>
            <a:ext cx="1479668" cy="3251193"/>
          </a:xfrm>
          <a:prstGeom prst="rect">
            <a:avLst/>
          </a:prstGeom>
        </p:spPr>
      </p:pic>
      <p:pic>
        <p:nvPicPr>
          <p:cNvPr id="86" name="Afbeelding 85">
            <a:extLst>
              <a:ext uri="{FF2B5EF4-FFF2-40B4-BE49-F238E27FC236}">
                <a16:creationId xmlns:a16="http://schemas.microsoft.com/office/drawing/2014/main" id="{87C465E7-C44B-2DFA-F986-4B6C78DFE890}"/>
              </a:ext>
            </a:extLst>
          </p:cNvPr>
          <p:cNvPicPr>
            <a:picLocks noChangeAspect="1"/>
          </p:cNvPicPr>
          <p:nvPr/>
        </p:nvPicPr>
        <p:blipFill>
          <a:blip r:embed="rId10"/>
          <a:srcRect l="20985" t="45008" r="59178" b="2629"/>
          <a:stretch/>
        </p:blipFill>
        <p:spPr>
          <a:xfrm>
            <a:off x="23128735" y="20073947"/>
            <a:ext cx="1479667" cy="3251193"/>
          </a:xfrm>
          <a:prstGeom prst="rect">
            <a:avLst/>
          </a:prstGeom>
        </p:spPr>
      </p:pic>
      <p:sp>
        <p:nvSpPr>
          <p:cNvPr id="90" name="Tekstvak 89">
            <a:extLst>
              <a:ext uri="{FF2B5EF4-FFF2-40B4-BE49-F238E27FC236}">
                <a16:creationId xmlns:a16="http://schemas.microsoft.com/office/drawing/2014/main" id="{0C625495-9403-8B7B-8289-C4827EC06E82}"/>
              </a:ext>
            </a:extLst>
          </p:cNvPr>
          <p:cNvSpPr txBox="1"/>
          <p:nvPr/>
        </p:nvSpPr>
        <p:spPr>
          <a:xfrm>
            <a:off x="16863603" y="17087067"/>
            <a:ext cx="14450290" cy="615105"/>
          </a:xfrm>
          <a:prstGeom prst="rect">
            <a:avLst/>
          </a:prstGeom>
          <a:noFill/>
        </p:spPr>
        <p:txBody>
          <a:bodyPr wrap="square">
            <a:spAutoFit/>
          </a:bodyPr>
          <a:lstStyle/>
          <a:p>
            <a:pPr algn="just">
              <a:lnSpc>
                <a:spcPct val="150000"/>
              </a:lnSpc>
            </a:pPr>
            <a:r>
              <a:rPr lang="nl-BE" sz="2600" b="1" dirty="0" err="1">
                <a:solidFill>
                  <a:srgbClr val="777777"/>
                </a:solidFill>
                <a:latin typeface="Century Gothic" panose="020B0502020202020204" pitchFamily="34" charset="0"/>
                <a:cs typeface="Arial" panose="020B0604020202020204" pitchFamily="34" charset="0"/>
              </a:rPr>
              <a:t>Figure</a:t>
            </a:r>
            <a:r>
              <a:rPr lang="nl-BE" sz="2600" b="1" dirty="0">
                <a:solidFill>
                  <a:srgbClr val="777777"/>
                </a:solidFill>
                <a:latin typeface="Century Gothic" panose="020B0502020202020204" pitchFamily="34" charset="0"/>
                <a:cs typeface="Arial" panose="020B0604020202020204" pitchFamily="34" charset="0"/>
              </a:rPr>
              <a:t> 2. Pre- </a:t>
            </a:r>
            <a:r>
              <a:rPr lang="nl-BE" sz="2600" b="1" dirty="0" err="1">
                <a:solidFill>
                  <a:srgbClr val="777777"/>
                </a:solidFill>
                <a:latin typeface="Century Gothic" panose="020B0502020202020204" pitchFamily="34" charset="0"/>
                <a:cs typeface="Arial" panose="020B0604020202020204" pitchFamily="34" charset="0"/>
              </a:rPr>
              <a:t>and</a:t>
            </a:r>
            <a:r>
              <a:rPr lang="nl-BE" sz="2600" b="1" dirty="0">
                <a:solidFill>
                  <a:srgbClr val="777777"/>
                </a:solidFill>
                <a:latin typeface="Century Gothic" panose="020B0502020202020204" pitchFamily="34" charset="0"/>
                <a:cs typeface="Arial" panose="020B0604020202020204" pitchFamily="34" charset="0"/>
              </a:rPr>
              <a:t> post- </a:t>
            </a:r>
            <a:r>
              <a:rPr lang="nl-BE" sz="2600" b="1" dirty="0" err="1">
                <a:solidFill>
                  <a:srgbClr val="777777"/>
                </a:solidFill>
                <a:latin typeface="Century Gothic" panose="020B0502020202020204" pitchFamily="34" charset="0"/>
                <a:cs typeface="Arial" panose="020B0604020202020204" pitchFamily="34" charset="0"/>
              </a:rPr>
              <a:t>operative</a:t>
            </a:r>
            <a:r>
              <a:rPr lang="nl-BE" sz="2600" b="1" dirty="0">
                <a:solidFill>
                  <a:srgbClr val="777777"/>
                </a:solidFill>
                <a:latin typeface="Century Gothic" panose="020B0502020202020204" pitchFamily="34" charset="0"/>
                <a:cs typeface="Arial" panose="020B0604020202020204" pitchFamily="34" charset="0"/>
              </a:rPr>
              <a:t> lordosis </a:t>
            </a:r>
            <a:r>
              <a:rPr lang="nl-BE" sz="2600" b="1" dirty="0" err="1">
                <a:solidFill>
                  <a:srgbClr val="777777"/>
                </a:solidFill>
                <a:latin typeface="Century Gothic" panose="020B0502020202020204" pitchFamily="34" charset="0"/>
                <a:cs typeface="Arial" panose="020B0604020202020204" pitchFamily="34" charset="0"/>
              </a:rPr>
              <a:t>and</a:t>
            </a:r>
            <a:r>
              <a:rPr lang="nl-BE" sz="2600" b="1" dirty="0">
                <a:solidFill>
                  <a:srgbClr val="777777"/>
                </a:solidFill>
                <a:latin typeface="Century Gothic" panose="020B0502020202020204" pitchFamily="34" charset="0"/>
                <a:cs typeface="Arial" panose="020B0604020202020204" pitchFamily="34" charset="0"/>
              </a:rPr>
              <a:t> PI-LL mismatch</a:t>
            </a:r>
          </a:p>
        </p:txBody>
      </p:sp>
      <p:sp>
        <p:nvSpPr>
          <p:cNvPr id="93" name="Tekstvak 92">
            <a:extLst>
              <a:ext uri="{FF2B5EF4-FFF2-40B4-BE49-F238E27FC236}">
                <a16:creationId xmlns:a16="http://schemas.microsoft.com/office/drawing/2014/main" id="{70E9CF9F-F056-4B5B-3C6A-4470574D0FE0}"/>
              </a:ext>
            </a:extLst>
          </p:cNvPr>
          <p:cNvSpPr txBox="1"/>
          <p:nvPr/>
        </p:nvSpPr>
        <p:spPr>
          <a:xfrm>
            <a:off x="19661290" y="22742877"/>
            <a:ext cx="1031692" cy="400110"/>
          </a:xfrm>
          <a:prstGeom prst="rect">
            <a:avLst/>
          </a:prstGeom>
          <a:noFill/>
        </p:spPr>
        <p:txBody>
          <a:bodyPr wrap="square">
            <a:spAutoFit/>
          </a:bodyPr>
          <a:lstStyle/>
          <a:p>
            <a:r>
              <a:rPr lang="en-US" sz="2000" b="1" kern="100" dirty="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rPr>
              <a:t>Pre</a:t>
            </a:r>
            <a:endParaRPr lang="nl-BE" sz="2000" b="1" dirty="0">
              <a:solidFill>
                <a:schemeClr val="bg1"/>
              </a:solidFill>
            </a:endParaRPr>
          </a:p>
        </p:txBody>
      </p:sp>
      <p:sp>
        <p:nvSpPr>
          <p:cNvPr id="94" name="Tekstvak 93">
            <a:extLst>
              <a:ext uri="{FF2B5EF4-FFF2-40B4-BE49-F238E27FC236}">
                <a16:creationId xmlns:a16="http://schemas.microsoft.com/office/drawing/2014/main" id="{CF861E4B-36AE-A29F-AC41-EDCD34227362}"/>
              </a:ext>
            </a:extLst>
          </p:cNvPr>
          <p:cNvSpPr txBox="1"/>
          <p:nvPr/>
        </p:nvSpPr>
        <p:spPr>
          <a:xfrm>
            <a:off x="23560997" y="22709336"/>
            <a:ext cx="1031692" cy="400110"/>
          </a:xfrm>
          <a:prstGeom prst="rect">
            <a:avLst/>
          </a:prstGeom>
          <a:noFill/>
        </p:spPr>
        <p:txBody>
          <a:bodyPr wrap="square">
            <a:spAutoFit/>
          </a:bodyPr>
          <a:lstStyle/>
          <a:p>
            <a:r>
              <a:rPr lang="en-US" sz="2000" b="1" kern="100" dirty="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rPr>
              <a:t>Pre</a:t>
            </a:r>
            <a:endParaRPr lang="nl-BE" sz="2000" b="1" dirty="0">
              <a:solidFill>
                <a:schemeClr val="bg1"/>
              </a:solidFill>
            </a:endParaRPr>
          </a:p>
        </p:txBody>
      </p:sp>
      <p:sp>
        <p:nvSpPr>
          <p:cNvPr id="95" name="Tekstvak 94">
            <a:extLst>
              <a:ext uri="{FF2B5EF4-FFF2-40B4-BE49-F238E27FC236}">
                <a16:creationId xmlns:a16="http://schemas.microsoft.com/office/drawing/2014/main" id="{212CB27F-35CA-11CC-30A7-5810035E3160}"/>
              </a:ext>
            </a:extLst>
          </p:cNvPr>
          <p:cNvSpPr txBox="1"/>
          <p:nvPr/>
        </p:nvSpPr>
        <p:spPr>
          <a:xfrm>
            <a:off x="21012181" y="22742877"/>
            <a:ext cx="1031692" cy="400110"/>
          </a:xfrm>
          <a:prstGeom prst="rect">
            <a:avLst/>
          </a:prstGeom>
          <a:noFill/>
        </p:spPr>
        <p:txBody>
          <a:bodyPr wrap="square">
            <a:spAutoFit/>
          </a:bodyPr>
          <a:lstStyle/>
          <a:p>
            <a:r>
              <a:rPr lang="en-US" sz="2000" b="1" kern="100" dirty="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rPr>
              <a:t>Post</a:t>
            </a:r>
            <a:endParaRPr lang="nl-BE" sz="2000" b="1" dirty="0">
              <a:solidFill>
                <a:schemeClr val="bg1"/>
              </a:solidFill>
            </a:endParaRPr>
          </a:p>
        </p:txBody>
      </p:sp>
      <p:sp>
        <p:nvSpPr>
          <p:cNvPr id="96" name="Tekstvak 95">
            <a:extLst>
              <a:ext uri="{FF2B5EF4-FFF2-40B4-BE49-F238E27FC236}">
                <a16:creationId xmlns:a16="http://schemas.microsoft.com/office/drawing/2014/main" id="{56DB242D-8611-EC20-C36A-0A6A1A2F89EE}"/>
              </a:ext>
            </a:extLst>
          </p:cNvPr>
          <p:cNvSpPr txBox="1"/>
          <p:nvPr/>
        </p:nvSpPr>
        <p:spPr>
          <a:xfrm>
            <a:off x="24913126" y="22728100"/>
            <a:ext cx="1031692" cy="400110"/>
          </a:xfrm>
          <a:prstGeom prst="rect">
            <a:avLst/>
          </a:prstGeom>
          <a:noFill/>
        </p:spPr>
        <p:txBody>
          <a:bodyPr wrap="square">
            <a:spAutoFit/>
          </a:bodyPr>
          <a:lstStyle/>
          <a:p>
            <a:r>
              <a:rPr lang="en-US" sz="2000" b="1" kern="100" dirty="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rPr>
              <a:t>Post</a:t>
            </a:r>
            <a:endParaRPr lang="nl-BE" sz="2000" b="1" dirty="0">
              <a:solidFill>
                <a:schemeClr val="bg1"/>
              </a:solidFill>
            </a:endParaRPr>
          </a:p>
        </p:txBody>
      </p:sp>
      <p:sp>
        <p:nvSpPr>
          <p:cNvPr id="97" name="Tekstvak 96">
            <a:extLst>
              <a:ext uri="{FF2B5EF4-FFF2-40B4-BE49-F238E27FC236}">
                <a16:creationId xmlns:a16="http://schemas.microsoft.com/office/drawing/2014/main" id="{89F24070-41FE-BD83-B190-D85BB9A359BA}"/>
              </a:ext>
            </a:extLst>
          </p:cNvPr>
          <p:cNvSpPr txBox="1"/>
          <p:nvPr/>
        </p:nvSpPr>
        <p:spPr>
          <a:xfrm>
            <a:off x="20023507" y="19044090"/>
            <a:ext cx="1031692" cy="400110"/>
          </a:xfrm>
          <a:prstGeom prst="rect">
            <a:avLst/>
          </a:prstGeom>
          <a:noFill/>
        </p:spPr>
        <p:txBody>
          <a:bodyPr wrap="square">
            <a:spAutoFit/>
          </a:bodyPr>
          <a:lstStyle/>
          <a:p>
            <a:r>
              <a:rPr lang="en-US" sz="2000" kern="100" dirty="0">
                <a:latin typeface="Century Gothic" panose="020B0502020202020204" pitchFamily="34" charset="0"/>
                <a:ea typeface="Calibri" panose="020F0502020204030204" pitchFamily="34" charset="0"/>
                <a:cs typeface="Times New Roman" panose="02020603050405020304" pitchFamily="18" charset="0"/>
              </a:rPr>
              <a:t>SD</a:t>
            </a:r>
            <a:endParaRPr lang="nl-BE" sz="2000" dirty="0"/>
          </a:p>
        </p:txBody>
      </p:sp>
      <p:sp>
        <p:nvSpPr>
          <p:cNvPr id="98" name="Tekstvak 97">
            <a:extLst>
              <a:ext uri="{FF2B5EF4-FFF2-40B4-BE49-F238E27FC236}">
                <a16:creationId xmlns:a16="http://schemas.microsoft.com/office/drawing/2014/main" id="{2147165B-BD33-383F-72CE-BB90F700D079}"/>
              </a:ext>
            </a:extLst>
          </p:cNvPr>
          <p:cNvSpPr txBox="1"/>
          <p:nvPr/>
        </p:nvSpPr>
        <p:spPr>
          <a:xfrm>
            <a:off x="21355793" y="18792609"/>
            <a:ext cx="1031692" cy="400110"/>
          </a:xfrm>
          <a:prstGeom prst="rect">
            <a:avLst/>
          </a:prstGeom>
          <a:noFill/>
        </p:spPr>
        <p:txBody>
          <a:bodyPr wrap="square">
            <a:spAutoFit/>
          </a:bodyPr>
          <a:lstStyle/>
          <a:p>
            <a:r>
              <a:rPr lang="en-US" sz="2000" kern="100" dirty="0">
                <a:latin typeface="Century Gothic" panose="020B0502020202020204" pitchFamily="34" charset="0"/>
                <a:ea typeface="Calibri" panose="020F0502020204030204" pitchFamily="34" charset="0"/>
                <a:cs typeface="Times New Roman" panose="02020603050405020304" pitchFamily="18" charset="0"/>
              </a:rPr>
              <a:t>SD</a:t>
            </a:r>
            <a:endParaRPr lang="nl-BE" sz="2000" dirty="0"/>
          </a:p>
        </p:txBody>
      </p:sp>
      <p:sp>
        <p:nvSpPr>
          <p:cNvPr id="99" name="Tekstvak 98">
            <a:extLst>
              <a:ext uri="{FF2B5EF4-FFF2-40B4-BE49-F238E27FC236}">
                <a16:creationId xmlns:a16="http://schemas.microsoft.com/office/drawing/2014/main" id="{2E7EB4B9-6AF3-CAE8-F4A0-2293BAF92F46}"/>
              </a:ext>
            </a:extLst>
          </p:cNvPr>
          <p:cNvSpPr txBox="1"/>
          <p:nvPr/>
        </p:nvSpPr>
        <p:spPr>
          <a:xfrm>
            <a:off x="23882686" y="20125128"/>
            <a:ext cx="1031692" cy="400110"/>
          </a:xfrm>
          <a:prstGeom prst="rect">
            <a:avLst/>
          </a:prstGeom>
          <a:noFill/>
        </p:spPr>
        <p:txBody>
          <a:bodyPr wrap="square">
            <a:spAutoFit/>
          </a:bodyPr>
          <a:lstStyle/>
          <a:p>
            <a:r>
              <a:rPr lang="en-US" sz="2000" kern="100" dirty="0">
                <a:latin typeface="Century Gothic" panose="020B0502020202020204" pitchFamily="34" charset="0"/>
                <a:ea typeface="Calibri" panose="020F0502020204030204" pitchFamily="34" charset="0"/>
                <a:cs typeface="Times New Roman" panose="02020603050405020304" pitchFamily="18" charset="0"/>
              </a:rPr>
              <a:t>SD</a:t>
            </a:r>
            <a:endParaRPr lang="nl-BE" sz="2000" dirty="0"/>
          </a:p>
        </p:txBody>
      </p:sp>
      <p:sp>
        <p:nvSpPr>
          <p:cNvPr id="101" name="Tekstvak 100">
            <a:extLst>
              <a:ext uri="{FF2B5EF4-FFF2-40B4-BE49-F238E27FC236}">
                <a16:creationId xmlns:a16="http://schemas.microsoft.com/office/drawing/2014/main" id="{CFF930E5-94E9-5022-5CC4-45F0BB82FBEA}"/>
              </a:ext>
            </a:extLst>
          </p:cNvPr>
          <p:cNvSpPr txBox="1"/>
          <p:nvPr/>
        </p:nvSpPr>
        <p:spPr>
          <a:xfrm>
            <a:off x="25245322" y="20942048"/>
            <a:ext cx="1031692" cy="400110"/>
          </a:xfrm>
          <a:prstGeom prst="rect">
            <a:avLst/>
          </a:prstGeom>
          <a:noFill/>
        </p:spPr>
        <p:txBody>
          <a:bodyPr wrap="square">
            <a:spAutoFit/>
          </a:bodyPr>
          <a:lstStyle/>
          <a:p>
            <a:r>
              <a:rPr lang="en-US" sz="2000" kern="100" dirty="0">
                <a:latin typeface="Century Gothic" panose="020B0502020202020204" pitchFamily="34" charset="0"/>
                <a:ea typeface="Calibri" panose="020F0502020204030204" pitchFamily="34" charset="0"/>
                <a:cs typeface="Times New Roman" panose="02020603050405020304" pitchFamily="18" charset="0"/>
              </a:rPr>
              <a:t>SD</a:t>
            </a:r>
            <a:endParaRPr lang="nl-BE" sz="2000" dirty="0"/>
          </a:p>
        </p:txBody>
      </p:sp>
      <p:sp>
        <p:nvSpPr>
          <p:cNvPr id="102" name="Tekstvak 101">
            <a:extLst>
              <a:ext uri="{FF2B5EF4-FFF2-40B4-BE49-F238E27FC236}">
                <a16:creationId xmlns:a16="http://schemas.microsoft.com/office/drawing/2014/main" id="{677EC38C-50EB-2C7B-B859-85407754A1D3}"/>
              </a:ext>
            </a:extLst>
          </p:cNvPr>
          <p:cNvSpPr txBox="1"/>
          <p:nvPr/>
        </p:nvSpPr>
        <p:spPr>
          <a:xfrm>
            <a:off x="20023507" y="18158547"/>
            <a:ext cx="1912400" cy="400110"/>
          </a:xfrm>
          <a:prstGeom prst="rect">
            <a:avLst/>
          </a:prstGeom>
          <a:noFill/>
        </p:spPr>
        <p:txBody>
          <a:bodyPr wrap="square">
            <a:spAutoFit/>
          </a:bodyPr>
          <a:lstStyle/>
          <a:p>
            <a:r>
              <a:rPr lang="en-US" sz="2000" b="1" kern="100" dirty="0">
                <a:effectLst/>
                <a:latin typeface="Century Gothic" panose="020B0502020202020204" pitchFamily="34" charset="0"/>
                <a:ea typeface="Calibri" panose="020F0502020204030204" pitchFamily="34" charset="0"/>
                <a:cs typeface="Times New Roman" panose="02020603050405020304" pitchFamily="18" charset="0"/>
              </a:rPr>
              <a:t>Lordosis</a:t>
            </a:r>
            <a:endParaRPr lang="nl-BE" sz="2000" b="1" dirty="0"/>
          </a:p>
        </p:txBody>
      </p:sp>
      <p:sp>
        <p:nvSpPr>
          <p:cNvPr id="103" name="Tekstvak 102">
            <a:extLst>
              <a:ext uri="{FF2B5EF4-FFF2-40B4-BE49-F238E27FC236}">
                <a16:creationId xmlns:a16="http://schemas.microsoft.com/office/drawing/2014/main" id="{BCD43A3E-1738-5FA2-39A3-81C6E769E74B}"/>
              </a:ext>
            </a:extLst>
          </p:cNvPr>
          <p:cNvSpPr txBox="1"/>
          <p:nvPr/>
        </p:nvSpPr>
        <p:spPr>
          <a:xfrm>
            <a:off x="23496551" y="18149410"/>
            <a:ext cx="2264617" cy="400110"/>
          </a:xfrm>
          <a:prstGeom prst="rect">
            <a:avLst/>
          </a:prstGeom>
          <a:noFill/>
        </p:spPr>
        <p:txBody>
          <a:bodyPr wrap="square">
            <a:spAutoFit/>
          </a:bodyPr>
          <a:lstStyle/>
          <a:p>
            <a:r>
              <a:rPr lang="en-US" sz="2000" b="1" kern="100" dirty="0">
                <a:effectLst/>
                <a:latin typeface="Century Gothic" panose="020B0502020202020204" pitchFamily="34" charset="0"/>
                <a:ea typeface="Calibri" panose="020F0502020204030204" pitchFamily="34" charset="0"/>
                <a:cs typeface="Times New Roman" panose="02020603050405020304" pitchFamily="18" charset="0"/>
              </a:rPr>
              <a:t>PI-LL mismatch</a:t>
            </a:r>
            <a:endParaRPr lang="nl-BE" sz="2000" b="1" dirty="0"/>
          </a:p>
        </p:txBody>
      </p:sp>
      <p:pic>
        <p:nvPicPr>
          <p:cNvPr id="105" name="Afbeelding 104" descr="Afbeelding met kunst, Kleurrijkheid&#10;&#10;Automatisch gegenereerde beschrijving">
            <a:extLst>
              <a:ext uri="{FF2B5EF4-FFF2-40B4-BE49-F238E27FC236}">
                <a16:creationId xmlns:a16="http://schemas.microsoft.com/office/drawing/2014/main" id="{95BA86C5-42EE-28E4-9B42-68335F610132}"/>
              </a:ext>
            </a:extLst>
          </p:cNvPr>
          <p:cNvPicPr>
            <a:picLocks noChangeAspect="1"/>
          </p:cNvPicPr>
          <p:nvPr/>
        </p:nvPicPr>
        <p:blipFill>
          <a:blip r:embed="rId11"/>
          <a:stretch>
            <a:fillRect/>
          </a:stretch>
        </p:blipFill>
        <p:spPr>
          <a:xfrm>
            <a:off x="12421741" y="25183098"/>
            <a:ext cx="10355487" cy="9857118"/>
          </a:xfrm>
          <a:prstGeom prst="rect">
            <a:avLst/>
          </a:prstGeom>
        </p:spPr>
      </p:pic>
      <p:sp>
        <p:nvSpPr>
          <p:cNvPr id="106" name="Tekstvak 105">
            <a:extLst>
              <a:ext uri="{FF2B5EF4-FFF2-40B4-BE49-F238E27FC236}">
                <a16:creationId xmlns:a16="http://schemas.microsoft.com/office/drawing/2014/main" id="{4E8D2ED1-E03E-669F-36A5-BA4608D0C97A}"/>
              </a:ext>
            </a:extLst>
          </p:cNvPr>
          <p:cNvSpPr txBox="1"/>
          <p:nvPr/>
        </p:nvSpPr>
        <p:spPr>
          <a:xfrm>
            <a:off x="12530927" y="23993350"/>
            <a:ext cx="14450290" cy="1215269"/>
          </a:xfrm>
          <a:prstGeom prst="rect">
            <a:avLst/>
          </a:prstGeom>
          <a:noFill/>
        </p:spPr>
        <p:txBody>
          <a:bodyPr wrap="square">
            <a:spAutoFit/>
          </a:bodyPr>
          <a:lstStyle/>
          <a:p>
            <a:pPr algn="just">
              <a:lnSpc>
                <a:spcPct val="150000"/>
              </a:lnSpc>
            </a:pPr>
            <a:r>
              <a:rPr lang="nl-BE" sz="2600" b="1" dirty="0" err="1">
                <a:solidFill>
                  <a:srgbClr val="777777"/>
                </a:solidFill>
                <a:latin typeface="Century Gothic" panose="020B0502020202020204" pitchFamily="34" charset="0"/>
                <a:cs typeface="Arial" panose="020B0604020202020204" pitchFamily="34" charset="0"/>
              </a:rPr>
              <a:t>Figure</a:t>
            </a:r>
            <a:r>
              <a:rPr lang="nl-BE" sz="2600" b="1" dirty="0">
                <a:solidFill>
                  <a:srgbClr val="777777"/>
                </a:solidFill>
                <a:latin typeface="Century Gothic" panose="020B0502020202020204" pitchFamily="34" charset="0"/>
                <a:cs typeface="Arial" panose="020B0604020202020204" pitchFamily="34" charset="0"/>
              </a:rPr>
              <a:t> 3. </a:t>
            </a:r>
            <a:r>
              <a:rPr lang="en-US" sz="2600" b="1" dirty="0">
                <a:solidFill>
                  <a:srgbClr val="777777"/>
                </a:solidFill>
                <a:latin typeface="Century Gothic" panose="020B0502020202020204" pitchFamily="34" charset="0"/>
                <a:cs typeface="Arial" panose="020B0604020202020204" pitchFamily="34" charset="0"/>
              </a:rPr>
              <a:t>Sagittal (</a:t>
            </a:r>
            <a:r>
              <a:rPr lang="en-US" sz="2600" b="1" dirty="0" err="1">
                <a:solidFill>
                  <a:srgbClr val="777777"/>
                </a:solidFill>
                <a:latin typeface="Century Gothic" panose="020B0502020202020204" pitchFamily="34" charset="0"/>
                <a:cs typeface="Arial" panose="020B0604020202020204" pitchFamily="34" charset="0"/>
              </a:rPr>
              <a:t>im</a:t>
            </a:r>
            <a:r>
              <a:rPr lang="en-US" sz="2600" b="1" dirty="0">
                <a:solidFill>
                  <a:srgbClr val="777777"/>
                </a:solidFill>
                <a:latin typeface="Century Gothic" panose="020B0502020202020204" pitchFamily="34" charset="0"/>
                <a:cs typeface="Arial" panose="020B0604020202020204" pitchFamily="34" charset="0"/>
              </a:rPr>
              <a:t>)balance in degenerative post-fusion can be restored with L5-S1 ALIF</a:t>
            </a:r>
            <a:endParaRPr lang="nl-BE" sz="2600" b="1" dirty="0">
              <a:solidFill>
                <a:srgbClr val="777777"/>
              </a:solidFill>
              <a:latin typeface="Century Gothic" panose="020B0502020202020204" pitchFamily="34" charset="0"/>
              <a:cs typeface="Arial" panose="020B0604020202020204" pitchFamily="34" charset="0"/>
            </a:endParaRPr>
          </a:p>
          <a:p>
            <a:pPr algn="just">
              <a:lnSpc>
                <a:spcPct val="150000"/>
              </a:lnSpc>
            </a:pPr>
            <a:endParaRPr lang="nl-BE" sz="2600" b="1" dirty="0">
              <a:solidFill>
                <a:srgbClr val="777777"/>
              </a:solidFill>
              <a:latin typeface="Century Gothic" panose="020B0502020202020204" pitchFamily="34" charset="0"/>
              <a:cs typeface="Arial" panose="020B0604020202020204" pitchFamily="34" charset="0"/>
            </a:endParaRPr>
          </a:p>
        </p:txBody>
      </p:sp>
      <p:sp>
        <p:nvSpPr>
          <p:cNvPr id="107" name="Tekstvak 106">
            <a:extLst>
              <a:ext uri="{FF2B5EF4-FFF2-40B4-BE49-F238E27FC236}">
                <a16:creationId xmlns:a16="http://schemas.microsoft.com/office/drawing/2014/main" id="{EEC8A503-0D93-834F-62C6-58BF2BDA66D4}"/>
              </a:ext>
            </a:extLst>
          </p:cNvPr>
          <p:cNvSpPr txBox="1"/>
          <p:nvPr/>
        </p:nvSpPr>
        <p:spPr>
          <a:xfrm>
            <a:off x="24114845" y="25132800"/>
            <a:ext cx="656540" cy="369332"/>
          </a:xfrm>
          <a:prstGeom prst="rect">
            <a:avLst/>
          </a:prstGeom>
          <a:noFill/>
        </p:spPr>
        <p:txBody>
          <a:bodyPr wrap="square" rtlCol="0">
            <a:spAutoFit/>
          </a:bodyPr>
          <a:lstStyle/>
          <a:p>
            <a:r>
              <a:rPr lang="nl-BE" dirty="0">
                <a:solidFill>
                  <a:schemeClr val="bg1"/>
                </a:solidFill>
              </a:rPr>
              <a:t>E</a:t>
            </a:r>
          </a:p>
        </p:txBody>
      </p:sp>
      <p:sp>
        <p:nvSpPr>
          <p:cNvPr id="108" name="Tekstvak 107">
            <a:extLst>
              <a:ext uri="{FF2B5EF4-FFF2-40B4-BE49-F238E27FC236}">
                <a16:creationId xmlns:a16="http://schemas.microsoft.com/office/drawing/2014/main" id="{A2351463-C083-A5CC-CF2A-957294031751}"/>
              </a:ext>
            </a:extLst>
          </p:cNvPr>
          <p:cNvSpPr txBox="1"/>
          <p:nvPr/>
        </p:nvSpPr>
        <p:spPr>
          <a:xfrm>
            <a:off x="24114845" y="29999892"/>
            <a:ext cx="656540" cy="369332"/>
          </a:xfrm>
          <a:prstGeom prst="rect">
            <a:avLst/>
          </a:prstGeom>
          <a:noFill/>
        </p:spPr>
        <p:txBody>
          <a:bodyPr wrap="square" rtlCol="0">
            <a:spAutoFit/>
          </a:bodyPr>
          <a:lstStyle/>
          <a:p>
            <a:r>
              <a:rPr lang="nl-BE" dirty="0">
                <a:solidFill>
                  <a:schemeClr val="bg1"/>
                </a:solidFill>
              </a:rPr>
              <a:t>F</a:t>
            </a:r>
          </a:p>
        </p:txBody>
      </p:sp>
      <p:sp>
        <p:nvSpPr>
          <p:cNvPr id="109" name="Tekstvak 108">
            <a:extLst>
              <a:ext uri="{FF2B5EF4-FFF2-40B4-BE49-F238E27FC236}">
                <a16:creationId xmlns:a16="http://schemas.microsoft.com/office/drawing/2014/main" id="{C7D99772-5B47-3D97-949E-D73ED61AD468}"/>
              </a:ext>
            </a:extLst>
          </p:cNvPr>
          <p:cNvSpPr txBox="1"/>
          <p:nvPr/>
        </p:nvSpPr>
        <p:spPr>
          <a:xfrm>
            <a:off x="11763631" y="35592181"/>
            <a:ext cx="15671383" cy="3727111"/>
          </a:xfrm>
          <a:prstGeom prst="rect">
            <a:avLst/>
          </a:prstGeom>
          <a:noFill/>
        </p:spPr>
        <p:txBody>
          <a:bodyPr wrap="square">
            <a:spAutoFit/>
          </a:bodyPr>
          <a:lstStyle/>
          <a:p>
            <a:pPr algn="just">
              <a:lnSpc>
                <a:spcPct val="150000"/>
              </a:lnSpc>
              <a:spcAft>
                <a:spcPts val="800"/>
              </a:spcAft>
            </a:pPr>
            <a:r>
              <a:rPr lang="en-US" sz="2000" kern="100" dirty="0">
                <a:effectLst/>
                <a:latin typeface="Century Gothic" panose="020B0502020202020204" pitchFamily="34" charset="0"/>
                <a:ea typeface="Calibri" panose="020F0502020204030204" pitchFamily="34" charset="0"/>
                <a:cs typeface="Times New Roman" panose="02020603050405020304" pitchFamily="18" charset="0"/>
              </a:rPr>
              <a:t>Figure 3A shows the classical concept of sagittal alignment as the reciprocal balance of TK and LL. Figure 3B demonstrates how degenerative lumbar diseases reduce LL through weakened spinal musculature, increased vertebral wedging and reduced disc health. Posterior or </a:t>
            </a:r>
            <a:r>
              <a:rPr lang="en-US" sz="2000" kern="100" dirty="0" err="1">
                <a:effectLst/>
                <a:latin typeface="Century Gothic" panose="020B0502020202020204" pitchFamily="34" charset="0"/>
                <a:ea typeface="Calibri" panose="020F0502020204030204" pitchFamily="34" charset="0"/>
                <a:cs typeface="Times New Roman" panose="02020603050405020304" pitchFamily="18" charset="0"/>
              </a:rPr>
              <a:t>postero</a:t>
            </a:r>
            <a:r>
              <a:rPr lang="en-US" sz="2000" kern="100" dirty="0">
                <a:effectLst/>
                <a:latin typeface="Century Gothic" panose="020B0502020202020204" pitchFamily="34" charset="0"/>
                <a:ea typeface="Calibri" panose="020F0502020204030204" pitchFamily="34" charset="0"/>
                <a:cs typeface="Times New Roman" panose="02020603050405020304" pitchFamily="18" charset="0"/>
              </a:rPr>
              <a:t>-lateral fusions using hypo-lordotic implants can exacerbate spinopelvic imbalance by insufficiently restoring lordosis, as demonstrated in figure 3C. Anterior approaches with the use of hyper-lordotic cages allow effective reconstruction of lumbosacral segmental lordosis, resulting in a relative decrease of forward tilting and restoration of sagittal balance, as displayed in figure 3D. </a:t>
            </a:r>
            <a:r>
              <a:rPr lang="en-US" sz="2000" kern="100" dirty="0">
                <a:latin typeface="Century Gothic" panose="020B0502020202020204" pitchFamily="34" charset="0"/>
                <a:ea typeface="Calibri" panose="020F0502020204030204" pitchFamily="34" charset="0"/>
                <a:cs typeface="Times New Roman" panose="02020603050405020304" pitchFamily="18" charset="0"/>
              </a:rPr>
              <a:t>Figure 3E shows a case example of a 44-year-old patient with a history of L4L5 PLIF who developed adjacent segment disease and sagittal imbalance. An L5-S1 ALIF was performed with redistribution of mainly proximal to distal lordosis, a significant reduction of PI-LL mismatch and correction of sagittal balance.</a:t>
            </a:r>
            <a:endParaRPr lang="en-US" sz="2000" kern="100" dirty="0">
              <a:effectLst/>
              <a:latin typeface="Century Gothic" panose="020B0502020202020204" pitchFamily="34" charset="0"/>
              <a:ea typeface="Calibri" panose="020F0502020204030204" pitchFamily="34" charset="0"/>
              <a:cs typeface="Times New Roman" panose="02020603050405020304" pitchFamily="18" charset="0"/>
            </a:endParaRPr>
          </a:p>
        </p:txBody>
      </p:sp>
      <p:pic>
        <p:nvPicPr>
          <p:cNvPr id="8" name="Afbeelding 7" descr="Afbeelding met röntgenfilm, Medische beeldbewerking, radiologie, radiografie&#10;&#10;Automatisch gegenereerde beschrijving">
            <a:extLst>
              <a:ext uri="{FF2B5EF4-FFF2-40B4-BE49-F238E27FC236}">
                <a16:creationId xmlns:a16="http://schemas.microsoft.com/office/drawing/2014/main" id="{03FD6F66-27E0-35D7-4696-28ABB1ECA6F7}"/>
              </a:ext>
            </a:extLst>
          </p:cNvPr>
          <p:cNvPicPr>
            <a:picLocks noChangeAspect="1"/>
          </p:cNvPicPr>
          <p:nvPr/>
        </p:nvPicPr>
        <p:blipFill>
          <a:blip r:embed="rId12"/>
          <a:srcRect l="600" t="13293" r="49640" b="1788"/>
          <a:stretch/>
        </p:blipFill>
        <p:spPr>
          <a:xfrm>
            <a:off x="24422188" y="25272314"/>
            <a:ext cx="2910356" cy="4864808"/>
          </a:xfrm>
          <a:prstGeom prst="rect">
            <a:avLst/>
          </a:prstGeom>
        </p:spPr>
      </p:pic>
      <p:pic>
        <p:nvPicPr>
          <p:cNvPr id="10" name="Afbeelding 9">
            <a:extLst>
              <a:ext uri="{FF2B5EF4-FFF2-40B4-BE49-F238E27FC236}">
                <a16:creationId xmlns:a16="http://schemas.microsoft.com/office/drawing/2014/main" id="{218CDE0F-0E8E-22FB-1137-BB26ABE1E30E}"/>
              </a:ext>
            </a:extLst>
          </p:cNvPr>
          <p:cNvPicPr>
            <a:picLocks noChangeAspect="1"/>
          </p:cNvPicPr>
          <p:nvPr/>
        </p:nvPicPr>
        <p:blipFill>
          <a:blip r:embed="rId13"/>
          <a:srcRect l="50393" t="7770"/>
          <a:stretch/>
        </p:blipFill>
        <p:spPr>
          <a:xfrm>
            <a:off x="24422188" y="30138904"/>
            <a:ext cx="2910355" cy="4905078"/>
          </a:xfrm>
          <a:prstGeom prst="rect">
            <a:avLst/>
          </a:prstGeom>
        </p:spPr>
      </p:pic>
      <p:sp>
        <p:nvSpPr>
          <p:cNvPr id="12" name="Tekstvak 11">
            <a:extLst>
              <a:ext uri="{FF2B5EF4-FFF2-40B4-BE49-F238E27FC236}">
                <a16:creationId xmlns:a16="http://schemas.microsoft.com/office/drawing/2014/main" id="{5599A0A7-0127-3E3B-4A03-D919DA7F7FE9}"/>
              </a:ext>
            </a:extLst>
          </p:cNvPr>
          <p:cNvSpPr txBox="1"/>
          <p:nvPr/>
        </p:nvSpPr>
        <p:spPr>
          <a:xfrm>
            <a:off x="24444768" y="25301000"/>
            <a:ext cx="802693" cy="400110"/>
          </a:xfrm>
          <a:prstGeom prst="rect">
            <a:avLst/>
          </a:prstGeom>
          <a:noFill/>
        </p:spPr>
        <p:txBody>
          <a:bodyPr wrap="square" rtlCol="0">
            <a:spAutoFit/>
          </a:bodyPr>
          <a:lstStyle/>
          <a:p>
            <a:r>
              <a:rPr lang="nl-BE" sz="2000" dirty="0">
                <a:solidFill>
                  <a:schemeClr val="bg1"/>
                </a:solidFill>
              </a:rPr>
              <a:t>E</a:t>
            </a:r>
          </a:p>
        </p:txBody>
      </p:sp>
      <p:sp>
        <p:nvSpPr>
          <p:cNvPr id="13" name="Tekstvak 12">
            <a:extLst>
              <a:ext uri="{FF2B5EF4-FFF2-40B4-BE49-F238E27FC236}">
                <a16:creationId xmlns:a16="http://schemas.microsoft.com/office/drawing/2014/main" id="{16938C09-B470-6A46-BAEE-C604FDDF7A23}"/>
              </a:ext>
            </a:extLst>
          </p:cNvPr>
          <p:cNvSpPr txBox="1"/>
          <p:nvPr/>
        </p:nvSpPr>
        <p:spPr>
          <a:xfrm>
            <a:off x="24472531" y="30149381"/>
            <a:ext cx="802693" cy="400110"/>
          </a:xfrm>
          <a:prstGeom prst="rect">
            <a:avLst/>
          </a:prstGeom>
          <a:noFill/>
        </p:spPr>
        <p:txBody>
          <a:bodyPr wrap="square" rtlCol="0">
            <a:spAutoFit/>
          </a:bodyPr>
          <a:lstStyle/>
          <a:p>
            <a:r>
              <a:rPr lang="nl-BE" sz="2000" dirty="0">
                <a:solidFill>
                  <a:schemeClr val="bg1"/>
                </a:solidFill>
              </a:rPr>
              <a:t>F</a:t>
            </a:r>
          </a:p>
        </p:txBody>
      </p:sp>
      <p:sp>
        <p:nvSpPr>
          <p:cNvPr id="3" name="Rechthoek 2">
            <a:extLst>
              <a:ext uri="{FF2B5EF4-FFF2-40B4-BE49-F238E27FC236}">
                <a16:creationId xmlns:a16="http://schemas.microsoft.com/office/drawing/2014/main" id="{86E1E0BE-73D1-7C0A-9FDC-7D358C376415}"/>
              </a:ext>
            </a:extLst>
          </p:cNvPr>
          <p:cNvSpPr/>
          <p:nvPr/>
        </p:nvSpPr>
        <p:spPr>
          <a:xfrm>
            <a:off x="934671" y="30942442"/>
            <a:ext cx="10225638" cy="8447723"/>
          </a:xfrm>
          <a:prstGeom prst="rect">
            <a:avLst/>
          </a:prstGeom>
          <a:solidFill>
            <a:srgbClr val="E46D2B">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nl-BE" sz="1600" dirty="0"/>
          </a:p>
        </p:txBody>
      </p:sp>
      <p:pic>
        <p:nvPicPr>
          <p:cNvPr id="4" name="Afbeelding 3">
            <a:extLst>
              <a:ext uri="{FF2B5EF4-FFF2-40B4-BE49-F238E27FC236}">
                <a16:creationId xmlns:a16="http://schemas.microsoft.com/office/drawing/2014/main" id="{993072C8-7C13-F1E7-80E4-D037E5C7D85F}"/>
              </a:ext>
            </a:extLst>
          </p:cNvPr>
          <p:cNvPicPr>
            <a:picLocks noChangeAspect="1"/>
          </p:cNvPicPr>
          <p:nvPr/>
        </p:nvPicPr>
        <p:blipFill>
          <a:blip r:embed="rId14"/>
          <a:stretch>
            <a:fillRect/>
          </a:stretch>
        </p:blipFill>
        <p:spPr>
          <a:xfrm>
            <a:off x="999261" y="40383411"/>
            <a:ext cx="4870597" cy="2413160"/>
          </a:xfrm>
          <a:prstGeom prst="rect">
            <a:avLst/>
          </a:prstGeom>
        </p:spPr>
      </p:pic>
    </p:spTree>
    <p:extLst>
      <p:ext uri="{BB962C8B-B14F-4D97-AF65-F5344CB8AC3E}">
        <p14:creationId xmlns:p14="http://schemas.microsoft.com/office/powerpoint/2010/main" val="3683654789"/>
      </p:ext>
    </p:extLst>
  </p:cSld>
  <p:clrMapOvr>
    <a:masterClrMapping/>
  </p:clrMapOvr>
</p:sld>
</file>

<file path=ppt/theme/theme1.xml><?xml version="1.0" encoding="utf-8"?>
<a:theme xmlns:a="http://schemas.openxmlformats.org/drawingml/2006/main" name="Kantoorthema">
  <a:themeElements>
    <a:clrScheme name="Kantoorth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antoorth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1417</TotalTime>
  <Words>802</Words>
  <Application>Microsoft Office PowerPoint</Application>
  <PresentationFormat>Aangepast</PresentationFormat>
  <Paragraphs>32</Paragraphs>
  <Slides>1</Slides>
  <Notes>1</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1</vt:i4>
      </vt:variant>
    </vt:vector>
  </HeadingPairs>
  <TitlesOfParts>
    <vt:vector size="7" baseType="lpstr">
      <vt:lpstr>Aptos</vt:lpstr>
      <vt:lpstr>Arial</vt:lpstr>
      <vt:lpstr>Calibri</vt:lpstr>
      <vt:lpstr>Calibri Light</vt:lpstr>
      <vt:lpstr>Century Gothic</vt:lpstr>
      <vt:lpstr>Kantoorthema</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Veerle De Coninck</dc:creator>
  <cp:lastModifiedBy>Louwagie Evy</cp:lastModifiedBy>
  <cp:revision>42</cp:revision>
  <dcterms:created xsi:type="dcterms:W3CDTF">2023-02-23T08:57:22Z</dcterms:created>
  <dcterms:modified xsi:type="dcterms:W3CDTF">2025-12-11T13:38:09Z</dcterms:modified>
</cp:coreProperties>
</file>